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67d8a4e354294d1b" /><Relationship Type="http://schemas.openxmlformats.org/officeDocument/2006/relationships/extended-properties" Target="/docProps/app.xml" Id="R8bfe79a10e744f47" /><Relationship Type="http://schemas.openxmlformats.org/officeDocument/2006/relationships/officeDocument" Target="/ppt/presentation.xml" Id="R3a42e6515d5e4955" /></Relationships>
</file>

<file path=ppt/presentation.xml><?xml version="1.0" encoding="utf-8"?>
<p:presentation xmlns:p="http://schemas.openxmlformats.org/presentationml/2006/main">
  <p:sldMasterIdLst>
    <p:sldMasterId xmlns:r="http://schemas.openxmlformats.org/officeDocument/2006/relationships" id="2147483648" r:id="Rb15be4b9463f4f3a"/>
  </p:sldMasterIdLst>
  <p:notesMasterIdLst>
    <p:notesMasterId xmlns:r="http://schemas.openxmlformats.org/officeDocument/2006/relationships" r:id="Ra0e8b4ad5dfb4676"/>
  </p:notesMasterIdLst>
  <p:sldIdLst>
    <p:sldId xmlns:r="http://schemas.openxmlformats.org/officeDocument/2006/relationships" id="256" r:id="Rc8fe3a402c014878"/>
    <p:sldId xmlns:r="http://schemas.openxmlformats.org/officeDocument/2006/relationships" id="257" r:id="R1c983e4cf3034a6d"/>
    <p:sldId xmlns:r="http://schemas.openxmlformats.org/officeDocument/2006/relationships" id="258" r:id="Rdd7426ef56f3447c"/>
    <p:sldId xmlns:r="http://schemas.openxmlformats.org/officeDocument/2006/relationships" id="259" r:id="Re7bfa3a4d604440b"/>
    <p:sldId xmlns:r="http://schemas.openxmlformats.org/officeDocument/2006/relationships" id="260" r:id="R1d7518cd5aba42e8"/>
    <p:sldId xmlns:r="http://schemas.openxmlformats.org/officeDocument/2006/relationships" id="261" r:id="R6f333842492249a0"/>
    <p:sldId xmlns:r="http://schemas.openxmlformats.org/officeDocument/2006/relationships" id="262" r:id="Raf59ca540a944a5f"/>
    <p:sldId xmlns:r="http://schemas.openxmlformats.org/officeDocument/2006/relationships" id="263" r:id="R64f669a443d24792"/>
    <p:sldId xmlns:r="http://schemas.openxmlformats.org/officeDocument/2006/relationships" id="264" r:id="R263a88e8210e48ef"/>
    <p:sldId xmlns:r="http://schemas.openxmlformats.org/officeDocument/2006/relationships" id="265" r:id="R442a16042f5043bd"/>
    <p:sldId xmlns:r="http://schemas.openxmlformats.org/officeDocument/2006/relationships" id="266" r:id="R01051c0c17be491c"/>
    <p:sldId xmlns:r="http://schemas.openxmlformats.org/officeDocument/2006/relationships" id="267" r:id="R76ebf1c7fc56454a"/>
    <p:sldId xmlns:r="http://schemas.openxmlformats.org/officeDocument/2006/relationships" id="268" r:id="R2507b9bae7d74af8"/>
    <p:sldId xmlns:r="http://schemas.openxmlformats.org/officeDocument/2006/relationships" id="269" r:id="Rf4caee2fbbc34b7f"/>
    <p:sldId xmlns:r="http://schemas.openxmlformats.org/officeDocument/2006/relationships" id="270" r:id="R83ff9662cbad4852"/>
    <p:sldId xmlns:r="http://schemas.openxmlformats.org/officeDocument/2006/relationships" id="271" r:id="Rd10e065fc27f4815"/>
    <p:sldId xmlns:r="http://schemas.openxmlformats.org/officeDocument/2006/relationships" id="272" r:id="R3d27534f6b894cd9"/>
    <p:sldId xmlns:r="http://schemas.openxmlformats.org/officeDocument/2006/relationships" id="273" r:id="R4d521c8f9f234439"/>
    <p:sldId xmlns:r="http://schemas.openxmlformats.org/officeDocument/2006/relationships" id="274" r:id="R52c2fa7304dc4dda"/>
    <p:sldId xmlns:r="http://schemas.openxmlformats.org/officeDocument/2006/relationships" id="275" r:id="R106cce6780c5413f"/>
    <p:sldId xmlns:r="http://schemas.openxmlformats.org/officeDocument/2006/relationships" id="276" r:id="R23fffbd4533b439c"/>
    <p:sldId xmlns:r="http://schemas.openxmlformats.org/officeDocument/2006/relationships" id="277" r:id="Rd4d55fc14a094989"/>
    <p:sldId xmlns:r="http://schemas.openxmlformats.org/officeDocument/2006/relationships" id="278" r:id="R1969f736e7f54c36"/>
    <p:sldId xmlns:r="http://schemas.openxmlformats.org/officeDocument/2006/relationships" id="279" r:id="R60d5471affd544d6"/>
    <p:sldId xmlns:r="http://schemas.openxmlformats.org/officeDocument/2006/relationships" id="280" r:id="Rf0a7ad2af68241b3"/>
    <p:sldId xmlns:r="http://schemas.openxmlformats.org/officeDocument/2006/relationships" id="281" r:id="Rf9fe8de92d144313"/>
    <p:sldId xmlns:r="http://schemas.openxmlformats.org/officeDocument/2006/relationships" id="282" r:id="R7a65b5dd96f44dc9"/>
    <p:sldId xmlns:r="http://schemas.openxmlformats.org/officeDocument/2006/relationships" id="283" r:id="Re4a10403b90a42db"/>
    <p:sldId xmlns:r="http://schemas.openxmlformats.org/officeDocument/2006/relationships" id="284" r:id="Ra075ff3c7ca84bba"/>
    <p:sldId xmlns:r="http://schemas.openxmlformats.org/officeDocument/2006/relationships" id="285" r:id="R3c02211d229246b3"/>
    <p:sldId xmlns:r="http://schemas.openxmlformats.org/officeDocument/2006/relationships" id="286" r:id="Rd61a851699a74822"/>
    <p:sldId xmlns:r="http://schemas.openxmlformats.org/officeDocument/2006/relationships" id="287" r:id="Rdf7a75e61b764726"/>
    <p:sldId xmlns:r="http://schemas.openxmlformats.org/officeDocument/2006/relationships" id="288" r:id="R8e0af69c4af645b1"/>
    <p:sldId xmlns:r="http://schemas.openxmlformats.org/officeDocument/2006/relationships" id="289" r:id="R4223bb6ff418487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0fd928590b457c" /><Relationship Type="http://schemas.openxmlformats.org/officeDocument/2006/relationships/slideMaster" Target="/ppt/slideMasters/slideMaster1.xml" Id="Rb15be4b9463f4f3a" /><Relationship Type="http://schemas.openxmlformats.org/officeDocument/2006/relationships/notesMaster" Target="/ppt/notesMasters/notesMaster1.xml" Id="Ra0e8b4ad5dfb4676" /><Relationship Type="http://schemas.openxmlformats.org/officeDocument/2006/relationships/presProps" Target="/ppt/presProps.xml" Id="R57161463f7674f3c" /><Relationship Type="http://schemas.openxmlformats.org/officeDocument/2006/relationships/tableStyles" Target="/ppt/tableStyles.xml" Id="R96106fbea9004eac" /><Relationship Type="http://schemas.openxmlformats.org/officeDocument/2006/relationships/slide" Target="/ppt/slides/slide1.xml" Id="Rc8fe3a402c014878" /><Relationship Type="http://schemas.openxmlformats.org/officeDocument/2006/relationships/slide" Target="/ppt/slides/slide2.xml" Id="R1c983e4cf3034a6d" /><Relationship Type="http://schemas.openxmlformats.org/officeDocument/2006/relationships/slide" Target="/ppt/slides/slide3.xml" Id="Rdd7426ef56f3447c" /><Relationship Type="http://schemas.openxmlformats.org/officeDocument/2006/relationships/slide" Target="/ppt/slides/slide4.xml" Id="Re7bfa3a4d604440b" /><Relationship Type="http://schemas.openxmlformats.org/officeDocument/2006/relationships/slide" Target="/ppt/slides/slide5.xml" Id="R1d7518cd5aba42e8" /><Relationship Type="http://schemas.openxmlformats.org/officeDocument/2006/relationships/slide" Target="/ppt/slides/slide6.xml" Id="R6f333842492249a0" /><Relationship Type="http://schemas.openxmlformats.org/officeDocument/2006/relationships/slide" Target="/ppt/slides/slide7.xml" Id="Raf59ca540a944a5f" /><Relationship Type="http://schemas.openxmlformats.org/officeDocument/2006/relationships/slide" Target="/ppt/slides/slide8.xml" Id="R64f669a443d24792" /><Relationship Type="http://schemas.openxmlformats.org/officeDocument/2006/relationships/slide" Target="/ppt/slides/slide9.xml" Id="R263a88e8210e48ef" /><Relationship Type="http://schemas.openxmlformats.org/officeDocument/2006/relationships/slide" Target="/ppt/slides/slide10.xml" Id="R442a16042f5043bd" /><Relationship Type="http://schemas.openxmlformats.org/officeDocument/2006/relationships/slide" Target="/ppt/slides/slide11.xml" Id="R01051c0c17be491c" /><Relationship Type="http://schemas.openxmlformats.org/officeDocument/2006/relationships/slide" Target="/ppt/slides/slide12.xml" Id="R76ebf1c7fc56454a" /><Relationship Type="http://schemas.openxmlformats.org/officeDocument/2006/relationships/slide" Target="/ppt/slides/slide13.xml" Id="R2507b9bae7d74af8" /><Relationship Type="http://schemas.openxmlformats.org/officeDocument/2006/relationships/slide" Target="/ppt/slides/slide14.xml" Id="Rf4caee2fbbc34b7f" /><Relationship Type="http://schemas.openxmlformats.org/officeDocument/2006/relationships/slide" Target="/ppt/slides/slide15.xml" Id="R83ff9662cbad4852" /><Relationship Type="http://schemas.openxmlformats.org/officeDocument/2006/relationships/slide" Target="/ppt/slides/slide16.xml" Id="Rd10e065fc27f4815" /><Relationship Type="http://schemas.openxmlformats.org/officeDocument/2006/relationships/slide" Target="/ppt/slides/slide17.xml" Id="R3d27534f6b894cd9" /><Relationship Type="http://schemas.openxmlformats.org/officeDocument/2006/relationships/slide" Target="/ppt/slides/slide18.xml" Id="R4d521c8f9f234439" /><Relationship Type="http://schemas.openxmlformats.org/officeDocument/2006/relationships/slide" Target="/ppt/slides/slide19.xml" Id="R52c2fa7304dc4dda" /><Relationship Type="http://schemas.openxmlformats.org/officeDocument/2006/relationships/slide" Target="/ppt/slides/slide20.xml" Id="R106cce6780c5413f" /><Relationship Type="http://schemas.openxmlformats.org/officeDocument/2006/relationships/slide" Target="/ppt/slides/slide21.xml" Id="R23fffbd4533b439c" /><Relationship Type="http://schemas.openxmlformats.org/officeDocument/2006/relationships/slide" Target="/ppt/slides/slide22.xml" Id="Rd4d55fc14a094989" /><Relationship Type="http://schemas.openxmlformats.org/officeDocument/2006/relationships/slide" Target="/ppt/slides/slide23.xml" Id="R1969f736e7f54c36" /><Relationship Type="http://schemas.openxmlformats.org/officeDocument/2006/relationships/slide" Target="/ppt/slides/slide24.xml" Id="R60d5471affd544d6" /><Relationship Type="http://schemas.openxmlformats.org/officeDocument/2006/relationships/slide" Target="/ppt/slides/slide25.xml" Id="Rf0a7ad2af68241b3" /><Relationship Type="http://schemas.openxmlformats.org/officeDocument/2006/relationships/slide" Target="/ppt/slides/slide26.xml" Id="Rf9fe8de92d144313" /><Relationship Type="http://schemas.openxmlformats.org/officeDocument/2006/relationships/slide" Target="/ppt/slides/slide27.xml" Id="R7a65b5dd96f44dc9" /><Relationship Type="http://schemas.openxmlformats.org/officeDocument/2006/relationships/slide" Target="/ppt/slides/slide28.xml" Id="Re4a10403b90a42db" /><Relationship Type="http://schemas.openxmlformats.org/officeDocument/2006/relationships/slide" Target="/ppt/slides/slide29.xml" Id="Ra075ff3c7ca84bba" /><Relationship Type="http://schemas.openxmlformats.org/officeDocument/2006/relationships/slide" Target="/ppt/slides/slide30.xml" Id="R3c02211d229246b3" /><Relationship Type="http://schemas.openxmlformats.org/officeDocument/2006/relationships/slide" Target="/ppt/slides/slide31.xml" Id="Rd61a851699a74822" /><Relationship Type="http://schemas.openxmlformats.org/officeDocument/2006/relationships/slide" Target="/ppt/slides/slide32.xml" Id="Rdf7a75e61b764726" /><Relationship Type="http://schemas.openxmlformats.org/officeDocument/2006/relationships/slide" Target="/ppt/slides/slide33.xml" Id="R8e0af69c4af645b1" /><Relationship Type="http://schemas.openxmlformats.org/officeDocument/2006/relationships/slide" Target="/ppt/slides/slide34.xml" Id="R4223bb6ff418487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a4f18daeaed45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18fe1ffc3b4c7a" /><Relationship Type="http://schemas.openxmlformats.org/officeDocument/2006/relationships/notesMaster" Target="/ppt/notesMasters/notesMaster1.xml" Id="R0f8413c2ab854e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81066904154049" /><Relationship Type="http://schemas.openxmlformats.org/officeDocument/2006/relationships/notesMaster" Target="/ppt/notesMasters/notesMaster1.xml" Id="R66de2512ee7446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cd4ac03a6c4da2" /><Relationship Type="http://schemas.openxmlformats.org/officeDocument/2006/relationships/notesMaster" Target="/ppt/notesMasters/notesMaster1.xml" Id="Rbcd7de11afcb4c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dd8f3e034a44c7" /><Relationship Type="http://schemas.openxmlformats.org/officeDocument/2006/relationships/notesMaster" Target="/ppt/notesMasters/notesMaster1.xml" Id="R00ceb38fbb1544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ce22f89f814487" /><Relationship Type="http://schemas.openxmlformats.org/officeDocument/2006/relationships/notesMaster" Target="/ppt/notesMasters/notesMaster1.xml" Id="R8493f3245a5149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8e63337a1841bc" /><Relationship Type="http://schemas.openxmlformats.org/officeDocument/2006/relationships/notesMaster" Target="/ppt/notesMasters/notesMaster1.xml" Id="Rb883fd494ef64c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a2af5e3e0645d3" /><Relationship Type="http://schemas.openxmlformats.org/officeDocument/2006/relationships/notesMaster" Target="/ppt/notesMasters/notesMaster1.xml" Id="Rdbd8e6f87b2f47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347262d6ef4df7" /><Relationship Type="http://schemas.openxmlformats.org/officeDocument/2006/relationships/notesMaster" Target="/ppt/notesMasters/notesMaster1.xml" Id="Rb720bb965540417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59638909da6447f" /><Relationship Type="http://schemas.openxmlformats.org/officeDocument/2006/relationships/notesMaster" Target="/ppt/notesMasters/notesMaster1.xml" Id="R647fecb2c52e4fb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8391ff8be34d43" /><Relationship Type="http://schemas.openxmlformats.org/officeDocument/2006/relationships/notesMaster" Target="/ppt/notesMasters/notesMaster1.xml" Id="R188401b614634e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f88d5249ea4baf" /><Relationship Type="http://schemas.openxmlformats.org/officeDocument/2006/relationships/notesMaster" Target="/ppt/notesMasters/notesMaster1.xml" Id="Rf5025112dba648c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29b5595a9f4982" /><Relationship Type="http://schemas.openxmlformats.org/officeDocument/2006/relationships/notesMaster" Target="/ppt/notesMasters/notesMaster1.xml" Id="R2459219a1910478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fe6c62965474899" /><Relationship Type="http://schemas.openxmlformats.org/officeDocument/2006/relationships/notesMaster" Target="/ppt/notesMasters/notesMaster1.xml" Id="Rba86577646a24b8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8ae17df56114122" /><Relationship Type="http://schemas.openxmlformats.org/officeDocument/2006/relationships/notesMaster" Target="/ppt/notesMasters/notesMaster1.xml" Id="R397e01a2423c41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8bc7d5d2014137" /><Relationship Type="http://schemas.openxmlformats.org/officeDocument/2006/relationships/notesMaster" Target="/ppt/notesMasters/notesMaster1.xml" Id="R2846234a393b4e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abbb798c93f4574" /><Relationship Type="http://schemas.openxmlformats.org/officeDocument/2006/relationships/notesMaster" Target="/ppt/notesMasters/notesMaster1.xml" Id="Rf66a374560a646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ac638958cc44fec" /><Relationship Type="http://schemas.openxmlformats.org/officeDocument/2006/relationships/notesMaster" Target="/ppt/notesMasters/notesMaster1.xml" Id="Rded1e4a4a1ff4cb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9a90348eb04af0" /><Relationship Type="http://schemas.openxmlformats.org/officeDocument/2006/relationships/notesMaster" Target="/ppt/notesMasters/notesMaster1.xml" Id="Rbed33a9e429d4b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f60490d80c4c39" /><Relationship Type="http://schemas.openxmlformats.org/officeDocument/2006/relationships/notesMaster" Target="/ppt/notesMasters/notesMaster1.xml" Id="Rbb67e736d62a496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206a4e315c4633" /><Relationship Type="http://schemas.openxmlformats.org/officeDocument/2006/relationships/notesMaster" Target="/ppt/notesMasters/notesMaster1.xml" Id="R4020ce33ae0f495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16939b95ba4dd7" /><Relationship Type="http://schemas.openxmlformats.org/officeDocument/2006/relationships/notesMaster" Target="/ppt/notesMasters/notesMaster1.xml" Id="Rd02e87e7c939412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2744cff6c12424e" /><Relationship Type="http://schemas.openxmlformats.org/officeDocument/2006/relationships/notesMaster" Target="/ppt/notesMasters/notesMaster1.xml" Id="Re2d304077c1d410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9294e882a74d97" /><Relationship Type="http://schemas.openxmlformats.org/officeDocument/2006/relationships/notesMaster" Target="/ppt/notesMasters/notesMaster1.xml" Id="R71a78a4415fd405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17d49b2ee3f4b6d" /><Relationship Type="http://schemas.openxmlformats.org/officeDocument/2006/relationships/notesMaster" Target="/ppt/notesMasters/notesMaster1.xml" Id="R86f1e6ae47b64c8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4d6a3a6fe334ab7" /><Relationship Type="http://schemas.openxmlformats.org/officeDocument/2006/relationships/notesMaster" Target="/ppt/notesMasters/notesMaster1.xml" Id="R4b2b8af1404d4d0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501b90f47f40c9" /><Relationship Type="http://schemas.openxmlformats.org/officeDocument/2006/relationships/notesMaster" Target="/ppt/notesMasters/notesMaster1.xml" Id="R0479ec0ec0e74f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25240115d924fc9" /><Relationship Type="http://schemas.openxmlformats.org/officeDocument/2006/relationships/notesMaster" Target="/ppt/notesMasters/notesMaster1.xml" Id="R204e00bb5cd04cd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105a9b30823493f" /><Relationship Type="http://schemas.openxmlformats.org/officeDocument/2006/relationships/notesMaster" Target="/ppt/notesMasters/notesMaster1.xml" Id="Rd0d0abf62d514ca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7d1cfa470ec44fc" /><Relationship Type="http://schemas.openxmlformats.org/officeDocument/2006/relationships/notesMaster" Target="/ppt/notesMasters/notesMaster1.xml" Id="Rb8532e66c0bd42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4c701ec53a7467f" /><Relationship Type="http://schemas.openxmlformats.org/officeDocument/2006/relationships/notesMaster" Target="/ppt/notesMasters/notesMaster1.xml" Id="Rb5cc85359cca48e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10e40a33d0d49cf" /><Relationship Type="http://schemas.openxmlformats.org/officeDocument/2006/relationships/notesMaster" Target="/ppt/notesMasters/notesMaster1.xml" Id="Rbcabc28ab07b4a5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138e8bf64e2458f" /><Relationship Type="http://schemas.openxmlformats.org/officeDocument/2006/relationships/notesMaster" Target="/ppt/notesMasters/notesMaster1.xml" Id="R4ebc98c43b94467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eedcf0623664e09" /><Relationship Type="http://schemas.openxmlformats.org/officeDocument/2006/relationships/notesMaster" Target="/ppt/notesMasters/notesMaster1.xml" Id="R3ba83142c5d84b0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f7e43a9a43e489d" /><Relationship Type="http://schemas.openxmlformats.org/officeDocument/2006/relationships/notesMaster" Target="/ppt/notesMasters/notesMaster1.xml" Id="Rd313310472e8414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The UK Defence AI Strategy and Playbook emphasize responsible adoption, assurance and collaboration with industry.</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https://www.gov.uk/government/publications/defence-artificial-intelligence-strategy/defence-artificial-intelligence-strategy</a:t>
            </a:r>
          </a:p>
          <a:p xmlns:a="http://schemas.openxmlformats.org/drawingml/2006/main">
            <a:r>
              <a:t>https://www.gov.uk/government/publications/defence-artificial-intelligence-ai-playbook</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Approved corporate policy and service tickets. Output: Traceable service response and authorized work item.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Enterprise administration only; no targeting, weapons or tactical decision support.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Facilities records and approved service contracts. Output: Maintenance administration record and audit trail.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Human specialists own safety-critical engineering judgments and release decisions.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Tender requirements and submitted evidence. Output: Comparable evidence files and missing-item register.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No autonomous supplier award; safeguard confidential bids and conflicts of interest.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3,000 corporate service tasks per month; current average 20 minutes; target average 13 minutes including human review. Current hours = volume × minutes / 60 = 1000. Target = 650. Difference = 350.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https://www.gov.uk/government/publications/defence-artificial-intelligence-strategy/defence-artificial-intelligence-strategy</a:t>
            </a:r>
          </a:p>
          <a:p xmlns:a="http://schemas.openxmlformats.org/drawingml/2006/main">
            <a:r>
              <a:t>https://www.gov.uk/government/publications/defence-artificial-intelligence-ai-playbook</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9b46eb1b8a4ba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e2f7e24d5444845" /><Relationship Type="http://schemas.openxmlformats.org/officeDocument/2006/relationships/slideLayout" Target="/ppt/slideLayouts/slideLayout1.xml" Id="R9369f5f3b5f849e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369f5f3b5f849e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adfe01a43c034268"/><Relationship Type="http://schemas.openxmlformats.org/officeDocument/2006/relationships/image" Target="/ppt/media/image.jpeg" Id="R4dd46ac48b304f53"/><Relationship Type="http://schemas.openxmlformats.org/officeDocument/2006/relationships/image" Target="/ppt/media/image.png" Id="Rb2f6a5bc6d7048ee"/><Relationship Type="http://schemas.openxmlformats.org/officeDocument/2006/relationships/image" Target="/ppt/media/image2.png" Id="Re84cc1ff68414f4f"/><Relationship Type="http://schemas.openxmlformats.org/officeDocument/2006/relationships/notesSlide" Target="/ppt/notesSlides/notesSlide1.xml" Id="R961615040fd1409d"/><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ec6c7d7b36b14ce8"/><Relationship Type="http://schemas.openxmlformats.org/officeDocument/2006/relationships/image" Target="/ppt/media/image3.png" Id="R289aadebcc0e4c1f"/><Relationship Type="http://schemas.openxmlformats.org/officeDocument/2006/relationships/notesSlide" Target="/ppt/notesSlides/notesSlide2.xml" Id="R4b94919ec74b4d34"/><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48bbc29b06584d65"/><Relationship Type="http://schemas.openxmlformats.org/officeDocument/2006/relationships/image" Target="/ppt/media/image4.png" Id="R2806dfd265de4220"/><Relationship Type="http://schemas.openxmlformats.org/officeDocument/2006/relationships/notesSlide" Target="/ppt/notesSlides/notesSlide3.xml" Id="Redf069d1ef6b4298"/><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661dee2e0a3e4aff"/><Relationship Type="http://schemas.openxmlformats.org/officeDocument/2006/relationships/image" Target="/ppt/media/image5.png" Id="Ra7469d5c33a344c5"/><Relationship Type="http://schemas.openxmlformats.org/officeDocument/2006/relationships/notesSlide" Target="/ppt/notesSlides/notesSlide4.xml" Id="R0f7da2fc9ac64331"/><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8878a3ffafac4199"/><Relationship Type="http://schemas.openxmlformats.org/officeDocument/2006/relationships/image" Target="/ppt/media/image6.png" Id="R9a58905071314d34"/><Relationship Type="http://schemas.openxmlformats.org/officeDocument/2006/relationships/notesSlide" Target="/ppt/notesSlides/notesSlide5.xml" Id="R73db84ac3e12428f"/><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fa5b668120d142da"/><Relationship Type="http://schemas.openxmlformats.org/officeDocument/2006/relationships/image" Target="/ppt/media/image7.png" Id="R43d73d0add3746c9"/><Relationship Type="http://schemas.openxmlformats.org/officeDocument/2006/relationships/notesSlide" Target="/ppt/notesSlides/notesSlide6.xml" Id="Ra8c1df7a3e874acd"/><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1683310f554d4ed1"/><Relationship Type="http://schemas.openxmlformats.org/officeDocument/2006/relationships/image" Target="/ppt/media/image8.png" Id="Reef2f378a7c14025"/><Relationship Type="http://schemas.openxmlformats.org/officeDocument/2006/relationships/notesSlide" Target="/ppt/notesSlides/notesSlide7.xml" Id="Rd0f9534ae86c4a38"/><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c53048e6262f4fba"/><Relationship Type="http://schemas.openxmlformats.org/officeDocument/2006/relationships/image" Target="/ppt/media/image9.png" Id="R01ab8fc38ee14cb0"/><Relationship Type="http://schemas.openxmlformats.org/officeDocument/2006/relationships/notesSlide" Target="/ppt/notesSlides/notesSlide8.xml" Id="R770f0f38ba0946a3"/><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1b69f0f42e57405d"/><Relationship Type="http://schemas.openxmlformats.org/officeDocument/2006/relationships/image" Target="/ppt/media/image10.png" Id="R5537215165f445c6"/><Relationship Type="http://schemas.openxmlformats.org/officeDocument/2006/relationships/notesSlide" Target="/ppt/notesSlides/notesSlide9.xml" Id="R20c0d0fa61cc43bb"/><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43bb35d87c014ee5"/><Relationship Type="http://schemas.openxmlformats.org/officeDocument/2006/relationships/image" Target="/ppt/media/image11.png" Id="R21cf6fcb89b84675"/><Relationship Type="http://schemas.openxmlformats.org/officeDocument/2006/relationships/notesSlide" Target="/ppt/notesSlides/notesSlide10.xml" Id="R969af906f9a44697"/><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652760cd51be4835"/><Relationship Type="http://schemas.openxmlformats.org/officeDocument/2006/relationships/image" Target="/ppt/media/image12.png" Id="R6f0e70ba5b494839"/><Relationship Type="http://schemas.openxmlformats.org/officeDocument/2006/relationships/notesSlide" Target="/ppt/notesSlides/notesSlide11.xml" Id="R6fd9d3449c8c449d"/><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521062f4119544b4"/><Relationship Type="http://schemas.openxmlformats.org/officeDocument/2006/relationships/image" Target="/ppt/media/image13.png" Id="Rfd5877d3d3734556"/><Relationship Type="http://schemas.openxmlformats.org/officeDocument/2006/relationships/notesSlide" Target="/ppt/notesSlides/notesSlide12.xml" Id="R2084351eeb6f4810"/><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09c77f0abf0148b0"/><Relationship Type="http://schemas.openxmlformats.org/officeDocument/2006/relationships/image" Target="/ppt/media/image14.png" Id="R2b04a54c55d445e3"/><Relationship Type="http://schemas.openxmlformats.org/officeDocument/2006/relationships/notesSlide" Target="/ppt/notesSlides/notesSlide13.xml" Id="Reaf14e0af00248ec"/><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e060353bd4014662"/><Relationship Type="http://schemas.openxmlformats.org/officeDocument/2006/relationships/image" Target="/ppt/media/image15.png" Id="Rc6a5816b68674671"/><Relationship Type="http://schemas.openxmlformats.org/officeDocument/2006/relationships/notesSlide" Target="/ppt/notesSlides/notesSlide14.xml" Id="Rbb879a4c2f38491b"/><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53fd8f38fb5f4cc7"/><Relationship Type="http://schemas.openxmlformats.org/officeDocument/2006/relationships/image" Target="/ppt/media/image16.png" Id="R37fba89e6e864fdc"/><Relationship Type="http://schemas.openxmlformats.org/officeDocument/2006/relationships/notesSlide" Target="/ppt/notesSlides/notesSlide15.xml" Id="Rfc1c7a73b9cf41b2"/><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862e239e1d014a3f"/><Relationship Type="http://schemas.openxmlformats.org/officeDocument/2006/relationships/image" Target="/ppt/media/image17.png" Id="Rc43f8d03dd60465c"/><Relationship Type="http://schemas.openxmlformats.org/officeDocument/2006/relationships/notesSlide" Target="/ppt/notesSlides/notesSlide16.xml" Id="Re9c0baf4afd74380"/><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89d684f2e684469c"/><Relationship Type="http://schemas.openxmlformats.org/officeDocument/2006/relationships/image" Target="/ppt/media/image18.png" Id="Re158eac4e4c64947"/><Relationship Type="http://schemas.openxmlformats.org/officeDocument/2006/relationships/notesSlide" Target="/ppt/notesSlides/notesSlide17.xml" Id="Ra5f7ca1613804dc4"/><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09088e8f44644aaf"/><Relationship Type="http://schemas.openxmlformats.org/officeDocument/2006/relationships/image" Target="/ppt/media/image19.png" Id="R1ac4731795f54b76"/><Relationship Type="http://schemas.openxmlformats.org/officeDocument/2006/relationships/notesSlide" Target="/ppt/notesSlides/notesSlide18.xml" Id="R9bc91917444a4008"/><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b48a37b0b0a54440"/><Relationship Type="http://schemas.openxmlformats.org/officeDocument/2006/relationships/image" Target="/ppt/media/image20.png" Id="Radfdfdbb5519461d"/><Relationship Type="http://schemas.openxmlformats.org/officeDocument/2006/relationships/notesSlide" Target="/ppt/notesSlides/notesSlide19.xml" Id="Re2a2fd39a4154ed9"/><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7f2fda36d0914356"/><Relationship Type="http://schemas.openxmlformats.org/officeDocument/2006/relationships/image" Target="/ppt/media/image21.png" Id="Rb551a00b58ce4a39"/><Relationship Type="http://schemas.openxmlformats.org/officeDocument/2006/relationships/notesSlide" Target="/ppt/notesSlides/notesSlide20.xml" Id="Re2fb461d38224a90"/><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f5a483c086b34010"/><Relationship Type="http://schemas.openxmlformats.org/officeDocument/2006/relationships/image" Target="/ppt/media/image22.png" Id="R95e7ef2c84954e2d"/><Relationship Type="http://schemas.openxmlformats.org/officeDocument/2006/relationships/notesSlide" Target="/ppt/notesSlides/notesSlide21.xml" Id="R6441c2a51de94e17"/><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7f3b1e13056b43a8"/><Relationship Type="http://schemas.openxmlformats.org/officeDocument/2006/relationships/image" Target="/ppt/media/image23.png" Id="R430e15829a174a96"/><Relationship Type="http://schemas.openxmlformats.org/officeDocument/2006/relationships/notesSlide" Target="/ppt/notesSlides/notesSlide22.xml" Id="R37c955da44744179"/><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a8e9746f6de6473e"/><Relationship Type="http://schemas.openxmlformats.org/officeDocument/2006/relationships/image" Target="/ppt/media/image24.png" Id="Ra64cc0fb09ec4342"/><Relationship Type="http://schemas.openxmlformats.org/officeDocument/2006/relationships/notesSlide" Target="/ppt/notesSlides/notesSlide23.xml" Id="R2f355db660e7431c"/><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338f4a7737384712"/><Relationship Type="http://schemas.openxmlformats.org/officeDocument/2006/relationships/image" Target="/ppt/media/image25.png" Id="R41033f4b4c394453"/><Relationship Type="http://schemas.openxmlformats.org/officeDocument/2006/relationships/notesSlide" Target="/ppt/notesSlides/notesSlide24.xml" Id="R59d948b7f4bb4e37"/><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e48c5513a32c4249"/><Relationship Type="http://schemas.openxmlformats.org/officeDocument/2006/relationships/image" Target="/ppt/media/image26.png" Id="R2d3a94c844ab434f"/><Relationship Type="http://schemas.openxmlformats.org/officeDocument/2006/relationships/notesSlide" Target="/ppt/notesSlides/notesSlide25.xml" Id="R64d29937cf144f5d"/><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b1fe17076a834db1"/><Relationship Type="http://schemas.openxmlformats.org/officeDocument/2006/relationships/image" Target="/ppt/media/image27.png" Id="Rc3f2ff22f6bf42c5"/><Relationship Type="http://schemas.openxmlformats.org/officeDocument/2006/relationships/notesSlide" Target="/ppt/notesSlides/notesSlide26.xml" Id="R7dd90a6be2c64cac"/><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ad128884c35547d9"/><Relationship Type="http://schemas.openxmlformats.org/officeDocument/2006/relationships/image" Target="/ppt/media/image28.png" Id="R20d386e6fbf84cc9"/><Relationship Type="http://schemas.openxmlformats.org/officeDocument/2006/relationships/chart" Target="/ppt/slides/charts/chart1.xml" Id="R357e5e204620466c"/><Relationship Type="http://schemas.openxmlformats.org/officeDocument/2006/relationships/notesSlide" Target="/ppt/notesSlides/notesSlide27.xml" Id="R6a00d1745cb74fb0"/><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73bf1d4b823a4463"/><Relationship Type="http://schemas.openxmlformats.org/officeDocument/2006/relationships/image" Target="/ppt/media/image29.png" Id="R46c27bc5721d4588"/><Relationship Type="http://schemas.openxmlformats.org/officeDocument/2006/relationships/notesSlide" Target="/ppt/notesSlides/notesSlide28.xml" Id="R5f26200fdb0345be"/><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700d9e7a6d4a4609"/><Relationship Type="http://schemas.openxmlformats.org/officeDocument/2006/relationships/image" Target="/ppt/media/image30.png" Id="Raf522699ce3545b3"/><Relationship Type="http://schemas.openxmlformats.org/officeDocument/2006/relationships/notesSlide" Target="/ppt/notesSlides/notesSlide29.xml" Id="R795537033f0f4ae4"/><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21f85e2bdb13411d"/><Relationship Type="http://schemas.openxmlformats.org/officeDocument/2006/relationships/image" Target="/ppt/media/image31.png" Id="R4304110939224c4f"/><Relationship Type="http://schemas.openxmlformats.org/officeDocument/2006/relationships/notesSlide" Target="/ppt/notesSlides/notesSlide30.xml" Id="R69358464e12f4b47"/><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e6d1785e4e2a4802"/><Relationship Type="http://schemas.openxmlformats.org/officeDocument/2006/relationships/image" Target="/ppt/media/image32.png" Id="Rb544046584a4467d"/><Relationship Type="http://schemas.openxmlformats.org/officeDocument/2006/relationships/notesSlide" Target="/ppt/notesSlides/notesSlide31.xml" Id="R2b6e5330d27c4b90"/><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cbf455ede31c461d"/><Relationship Type="http://schemas.openxmlformats.org/officeDocument/2006/relationships/image" Target="/ppt/media/image33.png" Id="Rd70606c6ab5d4634"/><Relationship Type="http://schemas.openxmlformats.org/officeDocument/2006/relationships/notesSlide" Target="/ppt/notesSlides/notesSlide32.xml" Id="R103a7014a9504ad4"/><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ef2c21af0f5c4fc8"/><Relationship Type="http://schemas.openxmlformats.org/officeDocument/2006/relationships/image" Target="/ppt/media/image34.png" Id="Rf09ffcf4a19d4bff"/><Relationship Type="http://schemas.openxmlformats.org/officeDocument/2006/relationships/notesSlide" Target="/ppt/notesSlides/notesSlide33.xml" Id="R827ead90cf7a4bb5"/><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379451c69b4f48dd"/><Relationship Type="http://schemas.openxmlformats.org/officeDocument/2006/relationships/image" Target="/ppt/media/image35.png" Id="R072fcef2454242d5"/><Relationship Type="http://schemas.openxmlformats.org/officeDocument/2006/relationships/image" Target="/ppt/media/image36.png" Id="R77e2117c5692473c"/><Relationship Type="http://schemas.openxmlformats.org/officeDocument/2006/relationships/hyperlink" Target="https://genellipse.com" TargetMode="External" Id="Ref07c1b743584488"/><Relationship Type="http://schemas.openxmlformats.org/officeDocument/2006/relationships/hyperlink" Target="mailto:info@genellipse.com" TargetMode="External" Id="R0e9607b3a0204954"/><Relationship Type="http://schemas.openxmlformats.org/officeDocument/2006/relationships/hyperlink" Target="https://genellipse.com/products/cortex-ai" TargetMode="External" Id="R6237dc576d474305"/><Relationship Type="http://schemas.openxmlformats.org/officeDocument/2006/relationships/notesSlide" Target="/ppt/notesSlides/notesSlide34.xml" Id="Ra7eb8eee67eb4777"/><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1000</c:v>
                </c:pt>
                <c:pt idx="1">
                  <c:v>650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dd46ac48b304f5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2f6a5bc6d7048e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84cc1ff68414f4f"/>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361176-0CB2-4ECB-A7A5-EF902BC8E91D}"/>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Defence</a:t>
            </a:r>
          </a:p>
        </p:txBody>
      </p:sp>
      <p:sp>
        <p:nvSpPr>
          <p:cNvPr id="5" name="">
            <a:extLst xmlns:a="http://schemas.openxmlformats.org/drawingml/2006/main">
              <a:ext uri="{FF2B5EF4-FFF2-40B4-BE49-F238E27FC236}">
                <a16:creationId xmlns:a16="http://schemas.microsoft.com/office/drawing/2014/main" id="{D31332E0-CBB3-4F62-BC4C-3D565695BFF8}"/>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Strengthen the enterprise</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that supports the mission.</a:t>
            </a:r>
          </a:p>
        </p:txBody>
      </p:sp>
      <p:sp>
        <p:nvSpPr>
          <p:cNvPr id="6" name="">
            <a:extLst xmlns:a="http://schemas.openxmlformats.org/drawingml/2006/main">
              <a:ext uri="{FF2B5EF4-FFF2-40B4-BE49-F238E27FC236}">
                <a16:creationId xmlns:a16="http://schemas.microsoft.com/office/drawing/2014/main" id="{06098960-7CE8-4A3C-9425-55553BFCBCBF}"/>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C2130A5A-48FA-48E2-B099-82294B614A4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A7821350-38A3-4E52-9E7C-49B1194CB13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BB11EB0-4E37-496F-AE88-AD566128017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1016762196"/>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9aadebcc0e4c1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A65434C-57D0-491D-B677-3ABEF7253ED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B55EA3FD-BA37-472A-B29C-46C114F1B6C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B16B87B-EF8C-4968-A52C-558ACA26912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Defence CIO / Corporate Services Director and the teams accountable for delivery.</a:t>
            </a:r>
          </a:p>
        </p:txBody>
      </p:sp>
      <p:sp>
        <p:nvSpPr>
          <p:cNvPr id="5" name="">
            <a:extLst xmlns:a="http://schemas.openxmlformats.org/drawingml/2006/main">
              <a:ext uri="{FF2B5EF4-FFF2-40B4-BE49-F238E27FC236}">
                <a16:creationId xmlns:a16="http://schemas.microsoft.com/office/drawing/2014/main" id="{915391ED-134C-4F0C-9EF4-4145A6BC8B8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6D8CEA0-9866-4E6A-96CB-AFC1C5E41AB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ECA2A8E1-3B02-4D3E-9C8F-6574EB5DCF0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D5DA5A08-6629-4350-9EB2-51DACC7C19D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8FD7714-25DA-4343-BFEC-77FBEC1EC251}"/>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561DA9F3-B41D-4C1C-86F9-57C8F4D9C78A}"/>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Authorized public-sector officials approve commitments, releases and material changes.</a:t>
            </a:r>
          </a:p>
        </p:txBody>
      </p:sp>
      <p:sp>
        <p:nvSpPr>
          <p:cNvPr id="11" name="">
            <a:extLst xmlns:a="http://schemas.openxmlformats.org/drawingml/2006/main">
              <a:ext uri="{FF2B5EF4-FFF2-40B4-BE49-F238E27FC236}">
                <a16:creationId xmlns:a16="http://schemas.microsoft.com/office/drawing/2014/main" id="{BA211A24-6A9A-4D8F-AA84-90A6E25A1D1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F85A010-C3AC-4985-B942-111170051D4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02B0D86D-F278-4200-BE48-F68E5966C36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2F02E7F2-D4C8-44FB-A26A-816953725A7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9CCB4AB8-3A36-465D-8175-6EF29907BA2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01372A2-875E-457D-9C60-1577DB68FD2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4F3F0D3-26AA-40B8-AEE2-DF8305F2A5C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580174852"/>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806dfd265de422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506E3F1-D859-4D49-8472-B90BBF6EB00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A3F4491E-2B9D-45EC-B9FE-5B76533DC10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3D0179B-43ED-40D3-8066-9AE118D6810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AE231857-A33C-4E9C-AF1A-6F90CEE1C95D}"/>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97724D58-F872-4831-9CD9-32FF44E62D21}"/>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C7CF4E2E-9022-4A54-A0CB-C9EA19C8A7C0}"/>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0CB72A35-CB43-411F-B838-C9E21CCA3A80}"/>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A7815F1F-9A3E-4693-A93C-6C18E0EC07A7}"/>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1709555B-B3D2-4687-9794-62CF8FB279E8}"/>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A9C76F26-0223-4F27-8372-70D6B4F96497}"/>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D7FCF9C7-9283-4A10-9068-ED3A50FC7580}"/>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7D2C10A5-1C5C-460D-904A-F3D7A587D941}"/>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B0F80F25-FDF7-4017-BDBE-4BE85FED422C}"/>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368E369C-D1B6-46E5-9A12-5CD605874167}"/>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5E074F87-3438-4A02-A85A-E4C00962ECD6}"/>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9A58DB97-0008-4008-AD0B-E50816483F4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40D3CA43-B2D6-4D3A-BED5-9B60B58F357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C0853E43-8A19-4BE3-ABDF-06B57C837D9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1794841833"/>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469d5c33a344c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6E3BA0-01EE-4A2E-B85D-B852844BFF3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Assurance is central to defence AI adoption</a:t>
            </a:r>
          </a:p>
        </p:txBody>
      </p:sp>
      <p:sp>
        <p:nvSpPr>
          <p:cNvPr id="3" name="">
            <a:extLst xmlns:a="http://schemas.openxmlformats.org/drawingml/2006/main">
              <a:ext uri="{FF2B5EF4-FFF2-40B4-BE49-F238E27FC236}">
                <a16:creationId xmlns:a16="http://schemas.microsoft.com/office/drawing/2014/main" id="{417AC149-EE13-4179-937E-17D55344FE2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AD19438-14AA-48DE-882F-E1461F3E6DF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UK Defence AI Strategy and Playbook emphasize responsible adoption, assurance and collaboration with industry.</a:t>
            </a:r>
          </a:p>
        </p:txBody>
      </p:sp>
      <p:sp>
        <p:nvSpPr>
          <p:cNvPr id="5" name="">
            <a:extLst xmlns:a="http://schemas.openxmlformats.org/drawingml/2006/main">
              <a:ext uri="{FF2B5EF4-FFF2-40B4-BE49-F238E27FC236}">
                <a16:creationId xmlns:a16="http://schemas.microsoft.com/office/drawing/2014/main" id="{2A340F0A-B0EF-4CC6-807D-91A372FAA0E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79FCB21-2D6D-4E09-9CF6-3446F56A0DA8}"/>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BE5FA97C-EC95-4078-8325-F4F35D0BC5E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improve corporate services and infrastructure administration within approved security boundaries.</a:t>
            </a:r>
          </a:p>
        </p:txBody>
      </p:sp>
      <p:sp>
        <p:nvSpPr>
          <p:cNvPr id="8" name="">
            <a:extLst xmlns:a="http://schemas.openxmlformats.org/drawingml/2006/main">
              <a:ext uri="{FF2B5EF4-FFF2-40B4-BE49-F238E27FC236}">
                <a16:creationId xmlns:a16="http://schemas.microsoft.com/office/drawing/2014/main" id="{D7DE118A-F8E1-4B3C-B38F-6EA0778B4CE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36445F7-A452-47A0-ABA6-43672686391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CF933948-0AFB-4183-B833-3DCA44E9654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Enforce classification, access and egress policy; accreditation precedes sensitive use.</a:t>
            </a:r>
          </a:p>
        </p:txBody>
      </p:sp>
      <p:sp>
        <p:nvSpPr>
          <p:cNvPr id="11" name="">
            <a:extLst xmlns:a="http://schemas.openxmlformats.org/drawingml/2006/main">
              <a:ext uri="{FF2B5EF4-FFF2-40B4-BE49-F238E27FC236}">
                <a16:creationId xmlns:a16="http://schemas.microsoft.com/office/drawing/2014/main" id="{E7370AF7-FF5B-4A2C-9B01-7E8D2106B7E7}"/>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3BE915B-6A1C-42BC-9AE6-F73AB12EDD9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F1A53190-03D6-4763-AF6D-3E836694CC2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88975E28-6672-4CD9-8239-D1BD20B6081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476E2263-EA39-4387-AB5B-A68AA8B0DF9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4EDF1F6-09CC-42C6-8826-FACBCFD92D4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932484EC-FD27-4DC8-B066-015C416E294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1991520124"/>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58905071314d3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3905D0-E590-4DAE-BBEE-D0F8C084C31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F7FC7559-7861-489D-BA31-E4B1882B3CC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6524FAF-A368-45D1-9ADA-79E43D828F6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4454562E-546B-48AE-B3A9-66B9BA02DF1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FC6D5E3-EE54-4B83-A3E5-3A90D8D4B15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9145D266-0B59-4A03-8F94-FB34C4C3C98F}"/>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C6F348EC-AEF0-42CE-9907-0E7D8754A0F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171BD83-AB4C-45F1-B660-3F137684FD87}"/>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F4C1F708-6946-40A6-BFB3-084967EDD54A}"/>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B958B743-7099-4236-877A-5F59F94A4601}"/>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BC5BB1D-8740-4FAA-A425-71F5FB23115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C87A1EBC-6EEB-43FB-AA2A-0382BF201C58}"/>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AD92189A-648D-4714-91BB-7DCD58971AD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BBFA81BC-210C-4286-8FD2-86F4974A318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41AB5C0-2938-4EE4-892E-4859721E3EE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CB2040B-C5C2-4D96-92E5-3FCD6292FE7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1955174608"/>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43d73d0add3746c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6D48B3-B967-42DD-84EB-E0B284C5676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0D93098A-44BE-42F4-A86C-26F2C3E47D7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A2BC2AA-9C84-416D-BF19-3474DDB14CB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52F5B421-BD7F-484F-B6AD-37369145DA2B}"/>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006FCB8-86B7-449B-BBA7-CDB2258B3724}"/>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E0CCCAF-4D2D-4F23-8105-6FD20E46EFED}"/>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20CA5A7B-5B57-490C-98CF-A7E3F4E8FE8A}"/>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Policy and records assistant. One bounded task.</a:t>
            </a:r>
          </a:p>
        </p:txBody>
      </p:sp>
      <p:sp>
        <p:nvSpPr>
          <p:cNvPr id="9" name="">
            <a:extLst xmlns:a="http://schemas.openxmlformats.org/drawingml/2006/main">
              <a:ext uri="{FF2B5EF4-FFF2-40B4-BE49-F238E27FC236}">
                <a16:creationId xmlns:a16="http://schemas.microsoft.com/office/drawing/2014/main" id="{BE5288FC-9994-41D9-9D45-8D7B81F985C8}"/>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23A550E-316B-49D3-BCEC-20199C9C2A1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A158360E-F8BB-47D1-9214-9A4E700AED6A}"/>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141199B8-86E1-46E4-AEFC-B96F6C8C7F1F}"/>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B5C26FE0-A289-48CD-AEFC-B834F2B198A6}"/>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A11E6AF-3B49-428E-8A0C-73062F9FAE9A}"/>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A62B7B0D-8DF6-4063-A0F2-A1E119B99A0D}"/>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22DEECC0-DAF1-4926-AE32-EF427D92B4C2}"/>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EB0489C2-4D4F-4E15-97F3-431700AD4F4E}"/>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432374E-0506-4013-93EE-C03637B09AC3}"/>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CDA02E18-DF5F-4074-A817-DCD63F40B1A6}"/>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2DE96DBC-A4E6-44EC-9DF0-8A129C13FDC6}"/>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27016FEE-DC26-40A3-B9AA-629BD6C88EE6}"/>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80630A21-316F-4530-851C-9FF4FD98D37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27D3E7C-14B8-41BC-861F-00E4D16AD85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E340150B-2812-40AC-A75E-CE318FEDBD0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EB035A69-1F37-43A8-AABE-D4152D8ACB0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1098922118"/>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ef2f378a7c1402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696632B-D543-4406-9E63-3945823B5D3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Defence: business use cases 1/3</a:t>
            </a:r>
          </a:p>
        </p:txBody>
      </p:sp>
      <p:sp>
        <p:nvSpPr>
          <p:cNvPr id="3" name="">
            <a:extLst xmlns:a="http://schemas.openxmlformats.org/drawingml/2006/main">
              <a:ext uri="{FF2B5EF4-FFF2-40B4-BE49-F238E27FC236}">
                <a16:creationId xmlns:a16="http://schemas.microsoft.com/office/drawing/2014/main" id="{89C19F4E-8BA6-4B8E-BD13-A0D86549481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9EA1528-BAD4-4A34-9E8B-3668A6C5238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Policy discovery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Find permitted corporate guidance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Evidence retrieval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Contract administration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obligations and document versions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Contract review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Facilities service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building maintenance work orders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Service request turnaround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Procurement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tender document completeness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preparation hours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E0A41A5E-6B8C-4309-B5B6-E94C075E8867}"/>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F784740-F4E9-4FA0-96D7-27783B90047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07D1BF59-9B45-48FD-B5EC-B3CE3991C05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EFF332A-E1D8-4018-926C-AE06B274E28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D08FBABA-9A67-45B3-9A76-2C5C7DF4A0D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049691670"/>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1ab8fc38ee14cb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FF1FE41-8270-4711-8C48-0F73AD41E0A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Defence: business use cases 2/3</a:t>
            </a:r>
          </a:p>
        </p:txBody>
      </p:sp>
      <p:sp>
        <p:nvSpPr>
          <p:cNvPr id="3" name="">
            <a:extLst xmlns:a="http://schemas.openxmlformats.org/drawingml/2006/main">
              <a:ext uri="{FF2B5EF4-FFF2-40B4-BE49-F238E27FC236}">
                <a16:creationId xmlns:a16="http://schemas.microsoft.com/office/drawing/2014/main" id="{B7DA6C7C-0E7B-430A-A0A2-E490D0B36A6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7BBD39C-F020-461A-A2F1-8EDCE4C3014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Finance reconciliation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Investigate administrative cost breaks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Aged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Records management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Classify and route authorized records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Records handling defects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Workforce onboarding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Coordinate approved access requests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Onboarding completion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Training administration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required staff learning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Overdue training tasks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BBD0D5B-BE9C-4E8C-94FE-D839D997F388}"/>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2874106-B739-4083-82A2-3D00A923D8A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5687EFA2-562B-4CF8-847F-B953493E46A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9A8BEFC-6C37-4887-B6A9-9B240C20B56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09326C9-0DEF-4FD7-8924-8BD624A6198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115472115"/>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537215165f445c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3AB31D3-7645-40B5-BBCC-B4409B2A0B0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Defence: business use cases 3/3</a:t>
            </a:r>
          </a:p>
        </p:txBody>
      </p:sp>
      <p:sp>
        <p:nvSpPr>
          <p:cNvPr id="3" name="">
            <a:extLst xmlns:a="http://schemas.openxmlformats.org/drawingml/2006/main">
              <a:ext uri="{FF2B5EF4-FFF2-40B4-BE49-F238E27FC236}">
                <a16:creationId xmlns:a16="http://schemas.microsoft.com/office/drawing/2014/main" id="{A98BBE5A-31A9-4D60-8EA7-86D7A850FA9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A8557CA-4D85-4B42-A071-4F8676815D4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Supplier assurance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Collect permitted supplier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Missing evidence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IT service management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Triage ordinary enterprise support tickets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Ticket resolution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Energy reporting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Explain facility utility variances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Audit preparation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corporate control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Evidence retrieval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DDF3F24-A3FD-4858-9E0E-64E7E4D1B69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726C182-9F78-4652-94CA-6C26DC0C03C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237A65C3-C65D-4E27-8441-67A0B1B0C38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3452490-399A-4B4C-893A-8B8AFF88CEC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2C02ADEC-EA65-47F0-81C5-680F7DB3AAB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48991861"/>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1cf6fcb89b8467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89A9866-07FE-4423-8587-8AF0339F450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142BF360-2C63-46B7-9F15-5E7707AFAE3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0B6B8C6-D558-4605-A439-8E972D72F06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Policy and records assistant</a:t>
            </a:r>
          </a:p>
        </p:txBody>
      </p:sp>
      <p:sp>
        <p:nvSpPr>
          <p:cNvPr id="5" name="">
            <a:extLst xmlns:a="http://schemas.openxmlformats.org/drawingml/2006/main">
              <a:ext uri="{FF2B5EF4-FFF2-40B4-BE49-F238E27FC236}">
                <a16:creationId xmlns:a16="http://schemas.microsoft.com/office/drawing/2014/main" id="{E40D8BF8-F3E9-480A-AC19-63C785C1474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B4E6FD1-66EC-47EF-A8D4-31A93071DA9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0C154C25-F356-4E94-A0EA-547F70AC450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ERP · facilities · records · procurement · learning. Read only the records permitted for the task.</a:t>
            </a:r>
          </a:p>
        </p:txBody>
      </p:sp>
      <p:sp>
        <p:nvSpPr>
          <p:cNvPr id="8" name="">
            <a:extLst xmlns:a="http://schemas.openxmlformats.org/drawingml/2006/main">
              <a:ext uri="{FF2B5EF4-FFF2-40B4-BE49-F238E27FC236}">
                <a16:creationId xmlns:a16="http://schemas.microsoft.com/office/drawing/2014/main" id="{B39186EF-1B30-4AF6-A68B-805544E4117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5613824-0BDB-4465-9237-5CB6CF2B082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3CE06086-6B42-4591-AA12-9F1998F11D2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permitted corporate policies and prepare referenced answers for authorized personnel.</a:t>
            </a:r>
          </a:p>
        </p:txBody>
      </p:sp>
      <p:sp>
        <p:nvSpPr>
          <p:cNvPr id="11" name="">
            <a:extLst xmlns:a="http://schemas.openxmlformats.org/drawingml/2006/main">
              <a:ext uri="{FF2B5EF4-FFF2-40B4-BE49-F238E27FC236}">
                <a16:creationId xmlns:a16="http://schemas.microsoft.com/office/drawing/2014/main" id="{E01280B3-A7C7-4854-AB20-9AFEC39E204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B19B654-4CDA-41DE-851B-A8255CBBE56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52C3A21F-3AC9-4B9C-B134-185892945EC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7422DC28-5DDB-42EC-BD1D-66D398B25A4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2FC00C5D-F81D-4C85-9396-725FCAF06B5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FC592CC-04FB-4D4B-B4E9-2AF8A93EB6F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A745482-F111-46BC-A03C-BA527278846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1857281748"/>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0e70ba5b49483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BAF7C19-7D6E-4E72-9FEF-B6C683A17FE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2838AB06-F47A-4A21-AC52-03845347CC9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3B6735-42EA-40FF-BCBF-ACED6483676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51015A06-5B1F-4C41-BE86-5070BC055FD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9A41C23-0D55-409B-B49E-A35FCF4A3E2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C3020D97-93CF-42DB-9831-346245EADD7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4EC9F0D7-1720-4121-866C-A529C7386C6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BD6B318-9590-4E42-997D-351D3F190FE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F8ECE3FE-3D02-4740-AF4A-0E764B9DE20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5FB5C554-B35F-4A85-AC4E-95B45A97839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5634205-B3F1-43F4-81E8-96319946FBA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560C051F-DFAB-448B-B945-BC2119C7CFAF}"/>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5B23F30D-5CEE-469C-B475-EACD2AC820D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AC56CA5E-8E46-459D-A135-EE1E34553D7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1398C4A-7BF5-48B7-B620-D02DCB6F4F9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DA33FE5-DD9C-4146-8CEE-4FDBCFC4B34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1319222853"/>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fd5877d3d373455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81C144-0E3F-4DC6-AE91-38D9C7A333E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Corporate service workspace</a:t>
            </a:r>
          </a:p>
        </p:txBody>
      </p:sp>
      <p:sp>
        <p:nvSpPr>
          <p:cNvPr id="3" name="">
            <a:extLst xmlns:a="http://schemas.openxmlformats.org/drawingml/2006/main">
              <a:ext uri="{FF2B5EF4-FFF2-40B4-BE49-F238E27FC236}">
                <a16:creationId xmlns:a16="http://schemas.microsoft.com/office/drawing/2014/main" id="{7B8EDA8E-C4F3-40E8-ADAF-B6DE63C0806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CDE014A-EA30-4893-B500-F26036DD4B8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7DEDE234-131D-4865-B2CA-C9B022B10953}"/>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9038362-4353-44AE-B2FE-03FF9D6E67AB}"/>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782DE3B4-C789-45EE-BF85-40CDAF97C676}"/>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Intake agent</a:t>
            </a:r>
          </a:p>
        </p:txBody>
      </p:sp>
      <p:sp>
        <p:nvSpPr>
          <p:cNvPr id="8" name="">
            <a:extLst xmlns:a="http://schemas.openxmlformats.org/drawingml/2006/main">
              <a:ext uri="{FF2B5EF4-FFF2-40B4-BE49-F238E27FC236}">
                <a16:creationId xmlns:a16="http://schemas.microsoft.com/office/drawing/2014/main" id="{57957A06-F868-4417-A856-90394411C085}"/>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Authenticate the staff service request.</a:t>
            </a:r>
          </a:p>
        </p:txBody>
      </p:sp>
      <p:sp>
        <p:nvSpPr>
          <p:cNvPr id="9" name="">
            <a:extLst xmlns:a="http://schemas.openxmlformats.org/drawingml/2006/main">
              <a:ext uri="{FF2B5EF4-FFF2-40B4-BE49-F238E27FC236}">
                <a16:creationId xmlns:a16="http://schemas.microsoft.com/office/drawing/2014/main" id="{1DE7B8FF-7834-4AB5-899B-8168AF3E7121}"/>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0CD599A-3033-400C-B042-4BBD6BE4914F}"/>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6C7554C5-0B57-4F80-A504-54EA178F264B}"/>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Classification</a:t>
            </a:r>
          </a:p>
        </p:txBody>
      </p:sp>
      <p:sp>
        <p:nvSpPr>
          <p:cNvPr id="12" name="">
            <a:extLst xmlns:a="http://schemas.openxmlformats.org/drawingml/2006/main">
              <a:ext uri="{FF2B5EF4-FFF2-40B4-BE49-F238E27FC236}">
                <a16:creationId xmlns:a16="http://schemas.microsoft.com/office/drawing/2014/main" id="{F2700826-8227-44C4-AE68-F6E42802184D}"/>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Apply data classification and routing.</a:t>
            </a:r>
          </a:p>
        </p:txBody>
      </p:sp>
      <p:sp>
        <p:nvSpPr>
          <p:cNvPr id="13" name="">
            <a:extLst xmlns:a="http://schemas.openxmlformats.org/drawingml/2006/main">
              <a:ext uri="{FF2B5EF4-FFF2-40B4-BE49-F238E27FC236}">
                <a16:creationId xmlns:a16="http://schemas.microsoft.com/office/drawing/2014/main" id="{16DC3E70-024D-4507-BA1B-630792AFFA1D}"/>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F4D2B69-44CC-4AFC-B925-9A798BDBA32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11588305-F1B2-4BF1-8384-C436397FC80A}"/>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Policy agent</a:t>
            </a:r>
          </a:p>
        </p:txBody>
      </p:sp>
      <p:sp>
        <p:nvSpPr>
          <p:cNvPr id="16" name="">
            <a:extLst xmlns:a="http://schemas.openxmlformats.org/drawingml/2006/main">
              <a:ext uri="{FF2B5EF4-FFF2-40B4-BE49-F238E27FC236}">
                <a16:creationId xmlns:a16="http://schemas.microsoft.com/office/drawing/2014/main" id="{E6BC1560-E3AE-457E-8A4D-969190A41339}"/>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Retrieve policy and prepare permitted action.</a:t>
            </a:r>
          </a:p>
        </p:txBody>
      </p:sp>
      <p:sp>
        <p:nvSpPr>
          <p:cNvPr id="17" name="">
            <a:extLst xmlns:a="http://schemas.openxmlformats.org/drawingml/2006/main">
              <a:ext uri="{FF2B5EF4-FFF2-40B4-BE49-F238E27FC236}">
                <a16:creationId xmlns:a16="http://schemas.microsoft.com/office/drawing/2014/main" id="{3CA208A6-77BB-4870-B9C0-FE916E023F1F}"/>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711074A-EFBB-461D-9D09-D962B89252B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CB2CF65E-CF6D-4193-95D6-AADB23BED5E3}"/>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Service owner</a:t>
            </a:r>
          </a:p>
        </p:txBody>
      </p:sp>
      <p:sp>
        <p:nvSpPr>
          <p:cNvPr id="20" name="">
            <a:extLst xmlns:a="http://schemas.openxmlformats.org/drawingml/2006/main">
              <a:ext uri="{FF2B5EF4-FFF2-40B4-BE49-F238E27FC236}">
                <a16:creationId xmlns:a16="http://schemas.microsoft.com/office/drawing/2014/main" id="{D0423328-03B2-45BB-B36B-2480EAFFA882}"/>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Service owner approves material changes.</a:t>
            </a:r>
          </a:p>
        </p:txBody>
      </p:sp>
      <p:sp>
        <p:nvSpPr>
          <p:cNvPr id="24" name="">
            <a:extLst xmlns:a="http://schemas.openxmlformats.org/drawingml/2006/main">
              <a:ext uri="{FF2B5EF4-FFF2-40B4-BE49-F238E27FC236}">
                <a16:creationId xmlns:a16="http://schemas.microsoft.com/office/drawing/2014/main" id="{1F52040E-577A-493F-8317-29DC37BDC63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9D36CEA-7313-4895-9940-F7E4E590EB9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FF5DA730-DCF5-4ABE-AF6E-D4293891A25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A87D1059-3C8C-4378-B8FA-A0EB806B791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A7E46D1B-4C06-40AC-AD46-1AEE2356376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22706498"/>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04a54c55d445e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607A0BC-B619-4FF7-BEB9-C2D32565E84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Corporate service workspace: decisions and value</a:t>
            </a:r>
          </a:p>
        </p:txBody>
      </p:sp>
      <p:sp>
        <p:nvSpPr>
          <p:cNvPr id="3" name="">
            <a:extLst xmlns:a="http://schemas.openxmlformats.org/drawingml/2006/main">
              <a:ext uri="{FF2B5EF4-FFF2-40B4-BE49-F238E27FC236}">
                <a16:creationId xmlns:a16="http://schemas.microsoft.com/office/drawing/2014/main" id="{285EC5D2-0E27-4739-8248-D29BC47CAD3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6E8E2F2-9D8A-4438-B61B-0070352428A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8AD1F04A-0F1F-44FD-9481-5D844A704C1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7566009-AD13-4450-94D3-F8D97F462AD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A1828FD8-537B-4E0C-81E6-41AADE9A69B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Approved corporate policy and service tickets. Preserve source versions and timestamps.</a:t>
            </a:r>
          </a:p>
        </p:txBody>
      </p:sp>
      <p:sp>
        <p:nvSpPr>
          <p:cNvPr id="8" name="">
            <a:extLst xmlns:a="http://schemas.openxmlformats.org/drawingml/2006/main">
              <a:ext uri="{FF2B5EF4-FFF2-40B4-BE49-F238E27FC236}">
                <a16:creationId xmlns:a16="http://schemas.microsoft.com/office/drawing/2014/main" id="{306D0738-50E3-4D1C-908D-1E8B90EDF97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BFF35AD-8850-46E0-B50F-E371AEB9F0C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78E3DCEA-8F90-4583-987E-440B486BF47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Traceable service response and authorized work item. Attach outstanding issues and approval history.</a:t>
            </a:r>
          </a:p>
        </p:txBody>
      </p:sp>
      <p:sp>
        <p:nvSpPr>
          <p:cNvPr id="11" name="">
            <a:extLst xmlns:a="http://schemas.openxmlformats.org/drawingml/2006/main">
              <a:ext uri="{FF2B5EF4-FFF2-40B4-BE49-F238E27FC236}">
                <a16:creationId xmlns:a16="http://schemas.microsoft.com/office/drawing/2014/main" id="{74AAE43F-5C7B-4381-95DD-B989484509E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F01149D-DC9D-440F-8911-B08256E2F490}"/>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06975247-BB6D-4181-9335-B9DC23D4A692}"/>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Enterprise administration only; no targeting, weapons or tactical decision support.</a:t>
            </a:r>
          </a:p>
        </p:txBody>
      </p:sp>
      <p:sp>
        <p:nvSpPr>
          <p:cNvPr id="14" name="">
            <a:extLst xmlns:a="http://schemas.openxmlformats.org/drawingml/2006/main">
              <a:ext uri="{FF2B5EF4-FFF2-40B4-BE49-F238E27FC236}">
                <a16:creationId xmlns:a16="http://schemas.microsoft.com/office/drawing/2014/main" id="{8FE89800-FD7C-42FB-89AB-43A12A7A19D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4474138-9E20-4730-A1B3-09B0784DC1B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7B07521-3B6D-461C-9453-24DCEA11319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04E91DC-A433-400D-BC6F-5A6B0723D0E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1934409848"/>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6a5816b6867467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3F0D86-BC4D-4949-8021-AA7EBDB036B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Facilities administration workspace</a:t>
            </a:r>
          </a:p>
        </p:txBody>
      </p:sp>
      <p:sp>
        <p:nvSpPr>
          <p:cNvPr id="3" name="">
            <a:extLst xmlns:a="http://schemas.openxmlformats.org/drawingml/2006/main">
              <a:ext uri="{FF2B5EF4-FFF2-40B4-BE49-F238E27FC236}">
                <a16:creationId xmlns:a16="http://schemas.microsoft.com/office/drawing/2014/main" id="{003DBA0B-022B-49F3-92CB-8B3B9CAE307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098B832-80BE-4125-B497-1770E80B3AC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A0D1EDDD-FE8F-4A3A-B3F5-611626CAFF44}"/>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244AD43-66AF-4D7D-BCE6-342F29B7A3E5}"/>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CD7D480C-A77F-49D8-B5D4-E9704B8AC2D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Intake agent</a:t>
            </a:r>
          </a:p>
        </p:txBody>
      </p:sp>
      <p:sp>
        <p:nvSpPr>
          <p:cNvPr id="8" name="">
            <a:extLst xmlns:a="http://schemas.openxmlformats.org/drawingml/2006/main">
              <a:ext uri="{FF2B5EF4-FFF2-40B4-BE49-F238E27FC236}">
                <a16:creationId xmlns:a16="http://schemas.microsoft.com/office/drawing/2014/main" id="{931E594C-7F77-470B-A90A-41EF1E68643D}"/>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Capture a building service issue.</a:t>
            </a:r>
          </a:p>
        </p:txBody>
      </p:sp>
      <p:sp>
        <p:nvSpPr>
          <p:cNvPr id="9" name="">
            <a:extLst xmlns:a="http://schemas.openxmlformats.org/drawingml/2006/main">
              <a:ext uri="{FF2B5EF4-FFF2-40B4-BE49-F238E27FC236}">
                <a16:creationId xmlns:a16="http://schemas.microsoft.com/office/drawing/2014/main" id="{E1E26E64-ED56-4F8F-BFAE-F14D5EAD6FA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4F6934D-35CF-405D-8331-4B534F2529B9}"/>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07793E29-D014-4953-A5B4-76357C3D66FD}"/>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Asset agent</a:t>
            </a:r>
          </a:p>
        </p:txBody>
      </p:sp>
      <p:sp>
        <p:nvSpPr>
          <p:cNvPr id="12" name="">
            <a:extLst xmlns:a="http://schemas.openxmlformats.org/drawingml/2006/main">
              <a:ext uri="{FF2B5EF4-FFF2-40B4-BE49-F238E27FC236}">
                <a16:creationId xmlns:a16="http://schemas.microsoft.com/office/drawing/2014/main" id="{CD8D8B54-DDD0-47F6-B736-F16A31D699AF}"/>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asset record and service contract.</a:t>
            </a:r>
          </a:p>
        </p:txBody>
      </p:sp>
      <p:sp>
        <p:nvSpPr>
          <p:cNvPr id="13" name="">
            <a:extLst xmlns:a="http://schemas.openxmlformats.org/drawingml/2006/main">
              <a:ext uri="{FF2B5EF4-FFF2-40B4-BE49-F238E27FC236}">
                <a16:creationId xmlns:a16="http://schemas.microsoft.com/office/drawing/2014/main" id="{58F7E040-7140-470A-AE37-2CD4EF9FA1C9}"/>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EBB1FED-57E9-42AA-AA47-CF318B5F160B}"/>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012FE6A9-DCE9-468E-8D11-71F2098CB8F5}"/>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Work-order agent</a:t>
            </a:r>
          </a:p>
        </p:txBody>
      </p:sp>
      <p:sp>
        <p:nvSpPr>
          <p:cNvPr id="16" name="">
            <a:extLst xmlns:a="http://schemas.openxmlformats.org/drawingml/2006/main">
              <a:ext uri="{FF2B5EF4-FFF2-40B4-BE49-F238E27FC236}">
                <a16:creationId xmlns:a16="http://schemas.microsoft.com/office/drawing/2014/main" id="{105267EF-93C5-4D13-91F3-FFA0CD0245F9}"/>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Draft work order for authorized approval.</a:t>
            </a:r>
          </a:p>
        </p:txBody>
      </p:sp>
      <p:sp>
        <p:nvSpPr>
          <p:cNvPr id="17" name="">
            <a:extLst xmlns:a="http://schemas.openxmlformats.org/drawingml/2006/main">
              <a:ext uri="{FF2B5EF4-FFF2-40B4-BE49-F238E27FC236}">
                <a16:creationId xmlns:a16="http://schemas.microsoft.com/office/drawing/2014/main" id="{E9FD6A47-4396-4900-BF8B-F2C9E90B682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294C16E-7417-4883-AB25-2D54989E8C31}"/>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F95B0260-DEEF-4B69-8186-F092B7A6B876}"/>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Facilities owner</a:t>
            </a:r>
          </a:p>
        </p:txBody>
      </p:sp>
      <p:sp>
        <p:nvSpPr>
          <p:cNvPr id="20" name="">
            <a:extLst xmlns:a="http://schemas.openxmlformats.org/drawingml/2006/main">
              <a:ext uri="{FF2B5EF4-FFF2-40B4-BE49-F238E27FC236}">
                <a16:creationId xmlns:a16="http://schemas.microsoft.com/office/drawing/2014/main" id="{39E7283B-1BC6-4741-804F-4E25C5A724BE}"/>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completion evidence and review.</a:t>
            </a:r>
          </a:p>
        </p:txBody>
      </p:sp>
      <p:sp>
        <p:nvSpPr>
          <p:cNvPr id="24" name="">
            <a:extLst xmlns:a="http://schemas.openxmlformats.org/drawingml/2006/main">
              <a:ext uri="{FF2B5EF4-FFF2-40B4-BE49-F238E27FC236}">
                <a16:creationId xmlns:a16="http://schemas.microsoft.com/office/drawing/2014/main" id="{BF6F72FC-768F-4DDE-863F-3FF222C8478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349BAA1F-610F-419F-9F30-45C275046FF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5B25000-43E4-4EB1-95B5-BAE7377FFEC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89092F3E-61EC-4DE9-80A6-1B3544DF61C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9F71A54C-F5B8-4E55-B9BD-109591B896C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1267579506"/>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fba89e6e864fd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C40417-0D97-487E-BC68-78198F00605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Facilities administration workspace: decisions and value</a:t>
            </a:r>
          </a:p>
        </p:txBody>
      </p:sp>
      <p:sp>
        <p:nvSpPr>
          <p:cNvPr id="3" name="">
            <a:extLst xmlns:a="http://schemas.openxmlformats.org/drawingml/2006/main">
              <a:ext uri="{FF2B5EF4-FFF2-40B4-BE49-F238E27FC236}">
                <a16:creationId xmlns:a16="http://schemas.microsoft.com/office/drawing/2014/main" id="{EB4990D0-9D41-4A64-AA5D-D973454C0D0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78C736D-6228-4EBF-A7F0-825BEE2C884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75B0CD38-BEB7-4818-A85A-B6EC6AB2B22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11B4903-A26C-42BE-BF6A-24B3CC54A15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D01FAEB9-29D7-4102-AA9E-709D2A4DDDBA}"/>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Facilities records and approved service contracts. Preserve source versions and timestamps.</a:t>
            </a:r>
          </a:p>
        </p:txBody>
      </p:sp>
      <p:sp>
        <p:nvSpPr>
          <p:cNvPr id="8" name="">
            <a:extLst xmlns:a="http://schemas.openxmlformats.org/drawingml/2006/main">
              <a:ext uri="{FF2B5EF4-FFF2-40B4-BE49-F238E27FC236}">
                <a16:creationId xmlns:a16="http://schemas.microsoft.com/office/drawing/2014/main" id="{C9D2D6E5-8483-4A9C-9940-8C88B3DB6CA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8C1AB80-50E0-4186-84BE-FC77EDC27C1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521F8484-F3AD-4991-BD47-933AD646FFCC}"/>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Maintenance administration record and audit trail. Attach outstanding issues and approval history.</a:t>
            </a:r>
          </a:p>
        </p:txBody>
      </p:sp>
      <p:sp>
        <p:nvSpPr>
          <p:cNvPr id="11" name="">
            <a:extLst xmlns:a="http://schemas.openxmlformats.org/drawingml/2006/main">
              <a:ext uri="{FF2B5EF4-FFF2-40B4-BE49-F238E27FC236}">
                <a16:creationId xmlns:a16="http://schemas.microsoft.com/office/drawing/2014/main" id="{16481854-F9AC-4B9C-86D0-A9457A75925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C016027-1552-4579-8C07-089360CDA6B5}"/>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161A52C8-6CEC-4EAC-A523-2116DA9F7CF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Human specialists own safety-critical engineering judgments and release decisions.</a:t>
            </a:r>
          </a:p>
        </p:txBody>
      </p:sp>
      <p:sp>
        <p:nvSpPr>
          <p:cNvPr id="14" name="">
            <a:extLst xmlns:a="http://schemas.openxmlformats.org/drawingml/2006/main">
              <a:ext uri="{FF2B5EF4-FFF2-40B4-BE49-F238E27FC236}">
                <a16:creationId xmlns:a16="http://schemas.microsoft.com/office/drawing/2014/main" id="{4D5D7984-1C7E-42F8-9EE0-5988126E2A2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4DBEA48-B3E5-43AF-9ED2-D35A09A5F5C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E7DD0B6-1668-4BD3-8BBB-4DB25133125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4F9B17D-726B-4EB3-9650-E96105D530C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1283642855"/>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43f8d03dd60465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203BEC-4466-4DB7-A873-4F8F6E3978B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Procurement evidence workspace</a:t>
            </a:r>
          </a:p>
        </p:txBody>
      </p:sp>
      <p:sp>
        <p:nvSpPr>
          <p:cNvPr id="3" name="">
            <a:extLst xmlns:a="http://schemas.openxmlformats.org/drawingml/2006/main">
              <a:ext uri="{FF2B5EF4-FFF2-40B4-BE49-F238E27FC236}">
                <a16:creationId xmlns:a16="http://schemas.microsoft.com/office/drawing/2014/main" id="{96F51638-CD22-47CE-A47F-F869C51FBC3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A13B558-172E-4995-B10C-513B07B1ACE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6C5ED704-4774-45D1-A0F9-F08EB5576AE0}"/>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126A8E8-697C-4265-85DE-A88B4917E82E}"/>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469CC5B8-5FB2-4A2E-AB4A-F52B3A870CEB}"/>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Requirements</a:t>
            </a:r>
          </a:p>
        </p:txBody>
      </p:sp>
      <p:sp>
        <p:nvSpPr>
          <p:cNvPr id="8" name="">
            <a:extLst xmlns:a="http://schemas.openxmlformats.org/drawingml/2006/main">
              <a:ext uri="{FF2B5EF4-FFF2-40B4-BE49-F238E27FC236}">
                <a16:creationId xmlns:a16="http://schemas.microsoft.com/office/drawing/2014/main" id="{134F842B-17B8-4841-8B40-CCC724182CB1}"/>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approved procurement requirements.</a:t>
            </a:r>
          </a:p>
        </p:txBody>
      </p:sp>
      <p:sp>
        <p:nvSpPr>
          <p:cNvPr id="9" name="">
            <a:extLst xmlns:a="http://schemas.openxmlformats.org/drawingml/2006/main">
              <a:ext uri="{FF2B5EF4-FFF2-40B4-BE49-F238E27FC236}">
                <a16:creationId xmlns:a16="http://schemas.microsoft.com/office/drawing/2014/main" id="{AE740F27-F8ED-4208-B0FE-2B4DF900A388}"/>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8D0E211-4B81-42CA-ACD1-92282D679311}"/>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D1FC45A-1369-4674-9BAD-537DE996A571}"/>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Document agent</a:t>
            </a:r>
          </a:p>
        </p:txBody>
      </p:sp>
      <p:sp>
        <p:nvSpPr>
          <p:cNvPr id="12" name="">
            <a:extLst xmlns:a="http://schemas.openxmlformats.org/drawingml/2006/main">
              <a:ext uri="{FF2B5EF4-FFF2-40B4-BE49-F238E27FC236}">
                <a16:creationId xmlns:a16="http://schemas.microsoft.com/office/drawing/2014/main" id="{86DE53A2-9840-4F12-B096-424F8E214391}"/>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Gather permitted supplier documents.</a:t>
            </a:r>
          </a:p>
        </p:txBody>
      </p:sp>
      <p:sp>
        <p:nvSpPr>
          <p:cNvPr id="13" name="">
            <a:extLst xmlns:a="http://schemas.openxmlformats.org/drawingml/2006/main">
              <a:ext uri="{FF2B5EF4-FFF2-40B4-BE49-F238E27FC236}">
                <a16:creationId xmlns:a16="http://schemas.microsoft.com/office/drawing/2014/main" id="{8571565C-D2BE-4729-9CB4-8DBA25E74905}"/>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ED96A85-1392-46E7-AA15-07366C3D3526}"/>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DE3E5C6-746C-4126-A508-C8BAA6B34EC6}"/>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Evidence agent</a:t>
            </a:r>
          </a:p>
        </p:txBody>
      </p:sp>
      <p:sp>
        <p:nvSpPr>
          <p:cNvPr id="16" name="">
            <a:extLst xmlns:a="http://schemas.openxmlformats.org/drawingml/2006/main">
              <a:ext uri="{FF2B5EF4-FFF2-40B4-BE49-F238E27FC236}">
                <a16:creationId xmlns:a16="http://schemas.microsoft.com/office/drawing/2014/main" id="{DA07F2A0-C9D7-4445-B842-25CAA925EDF6}"/>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completeness against published criteria.</a:t>
            </a:r>
          </a:p>
        </p:txBody>
      </p:sp>
      <p:sp>
        <p:nvSpPr>
          <p:cNvPr id="17" name="">
            <a:extLst xmlns:a="http://schemas.openxmlformats.org/drawingml/2006/main">
              <a:ext uri="{FF2B5EF4-FFF2-40B4-BE49-F238E27FC236}">
                <a16:creationId xmlns:a16="http://schemas.microsoft.com/office/drawing/2014/main" id="{2390649F-3584-46EA-A774-1284DDCA0B81}"/>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60DEBED-C364-4ECD-AC10-ECEC3079D2DB}"/>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25446384-248A-42F5-BBE0-C531115FC252}"/>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Procurement officer</a:t>
            </a:r>
          </a:p>
        </p:txBody>
      </p:sp>
      <p:sp>
        <p:nvSpPr>
          <p:cNvPr id="20" name="">
            <a:extLst xmlns:a="http://schemas.openxmlformats.org/drawingml/2006/main">
              <a:ext uri="{FF2B5EF4-FFF2-40B4-BE49-F238E27FC236}">
                <a16:creationId xmlns:a16="http://schemas.microsoft.com/office/drawing/2014/main" id="{3DBF4770-D319-454A-8745-22A49D305A51}"/>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Procurement officials conduct evaluation.</a:t>
            </a:r>
          </a:p>
        </p:txBody>
      </p:sp>
      <p:sp>
        <p:nvSpPr>
          <p:cNvPr id="24" name="">
            <a:extLst xmlns:a="http://schemas.openxmlformats.org/drawingml/2006/main">
              <a:ext uri="{FF2B5EF4-FFF2-40B4-BE49-F238E27FC236}">
                <a16:creationId xmlns:a16="http://schemas.microsoft.com/office/drawing/2014/main" id="{2D90573D-A5C6-46AA-A33E-758ACFA9079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D394EEE-9A2B-4203-999E-969ADBABB6F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AA496F6-9738-4E96-A65C-ABEA32E29C8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6C5EC056-DEB4-4C9A-9131-0F967DEF8C9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70427AF3-1BD2-4BA7-9291-78207D53E9B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336180438"/>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158eac4e4c6494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F3333A-BFD7-4E27-873D-69CFB38CE66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Procurement evidence workspace: decisions and value</a:t>
            </a:r>
          </a:p>
        </p:txBody>
      </p:sp>
      <p:sp>
        <p:nvSpPr>
          <p:cNvPr id="3" name="">
            <a:extLst xmlns:a="http://schemas.openxmlformats.org/drawingml/2006/main">
              <a:ext uri="{FF2B5EF4-FFF2-40B4-BE49-F238E27FC236}">
                <a16:creationId xmlns:a16="http://schemas.microsoft.com/office/drawing/2014/main" id="{69334593-8B4E-4281-8910-EE8BA2FC1F3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90959CD-72DF-4ECD-B4D1-47D7980106D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EE710B02-AA47-44F5-B233-3953A9114E4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C54A511-A007-4DAC-8E51-1495EEB04D92}"/>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569609B9-EB2D-4B2F-B219-3790F0AF9528}"/>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Tender requirements and submitted evidence. Preserve source versions and timestamps.</a:t>
            </a:r>
          </a:p>
        </p:txBody>
      </p:sp>
      <p:sp>
        <p:nvSpPr>
          <p:cNvPr id="8" name="">
            <a:extLst xmlns:a="http://schemas.openxmlformats.org/drawingml/2006/main">
              <a:ext uri="{FF2B5EF4-FFF2-40B4-BE49-F238E27FC236}">
                <a16:creationId xmlns:a16="http://schemas.microsoft.com/office/drawing/2014/main" id="{EDB70A43-C34B-41F3-865E-BAC54CF51DE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726963F-1E21-47EE-8979-3C475D39867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23B8340E-6EC3-46B7-BF1A-07B74518EAA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Comparable evidence files and missing-item register. Attach outstanding issues and approval history.</a:t>
            </a:r>
          </a:p>
        </p:txBody>
      </p:sp>
      <p:sp>
        <p:nvSpPr>
          <p:cNvPr id="11" name="">
            <a:extLst xmlns:a="http://schemas.openxmlformats.org/drawingml/2006/main">
              <a:ext uri="{FF2B5EF4-FFF2-40B4-BE49-F238E27FC236}">
                <a16:creationId xmlns:a16="http://schemas.microsoft.com/office/drawing/2014/main" id="{540F18C4-DB02-4B07-9B0B-E5672D236F2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F6FE393-0AD3-4C03-AF5A-5962F7BFCDD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317E6482-ED09-4B08-8630-F6EB2A0AB8D1}"/>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No autonomous supplier award; safeguard confidential bids and conflicts of interest.</a:t>
            </a:r>
          </a:p>
        </p:txBody>
      </p:sp>
      <p:sp>
        <p:nvSpPr>
          <p:cNvPr id="14" name="">
            <a:extLst xmlns:a="http://schemas.openxmlformats.org/drawingml/2006/main">
              <a:ext uri="{FF2B5EF4-FFF2-40B4-BE49-F238E27FC236}">
                <a16:creationId xmlns:a16="http://schemas.microsoft.com/office/drawing/2014/main" id="{52D51E1D-41E0-4141-9DF8-165C39E64C7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8006E42-7BEF-4F6B-B79B-8424D1275EE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B4A92A6-0D16-4B51-B3A0-6ED2A64C099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28D8D98-823F-4550-9859-4CDDC820DC1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1938357835"/>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c4731795f54b7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C98D7B-A311-4C62-9A7B-1AA6B28BF55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D650D019-B7E7-4D72-B317-8D5BACA0971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B0DC6A9-D3F5-4A32-9273-1023313079F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ADCCCC5A-BC7F-4FAA-BB9D-1526CC63C9D1}"/>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CBA180F-7E85-4A75-8455-3B1F86237288}"/>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6A41B375-505E-47FB-998D-FCF7F0FD4D5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BF564401-110C-48EA-BDA6-01C8B168A77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69B5B1A-2E84-4DE0-B6AF-70EDD023DC3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826E6793-4C26-4F10-B50E-6C4BE3D90F4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70D90F9A-8C95-4540-83F5-A02C31B4DDF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94BC7B0-7102-42E4-ADAB-C244FD7BB4A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C4B8B68E-1EA9-4275-978E-E02198E2E6C2}"/>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81AD4BCE-0F3B-4F77-8669-2799CAE154B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4000011-B7EE-46C4-BFA2-6BA65D26E10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96AD5D3-8A0A-42F0-8DB3-9B6C824C5D0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98D6BB57-1687-4234-A244-0EFC33F4CA4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1012949175"/>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dfdfdbb5519461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5A80CD-2497-4356-B17B-8FFFE1B9D35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06C92118-3C7E-4649-BB9F-19B274D0780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CB1F823-3F96-4933-995B-661E66BA748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ERP · facilities · records · procurement · learning</a:t>
            </a:r>
          </a:p>
        </p:txBody>
      </p:sp>
      <p:sp>
        <p:nvSpPr>
          <p:cNvPr id="5" name="">
            <a:extLst xmlns:a="http://schemas.openxmlformats.org/drawingml/2006/main">
              <a:ext uri="{FF2B5EF4-FFF2-40B4-BE49-F238E27FC236}">
                <a16:creationId xmlns:a16="http://schemas.microsoft.com/office/drawing/2014/main" id="{4988324E-85D4-464E-858A-DC5612925395}"/>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29C1164-9035-4E6C-860F-0D509604E11E}"/>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DA3AA1D-C1FA-4A82-9244-F471495E1C3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BF5EDC9B-95DF-4E55-B4F8-90256BB2DD06}"/>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D13E0E08-CBE6-4962-87F0-6EC02D466912}"/>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E378545-15CB-49A2-A31A-5E80F654C268}"/>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48CC1FE1-B10E-43A5-BB79-807289813AB1}"/>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5386D0A6-B397-4D5E-BE76-6CCE868BDE2D}"/>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D15E27C1-21E2-498B-9BDD-CC19C1AA01A3}"/>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2D1E620-7CD9-4468-B171-078E83DC9293}"/>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60C6E2C0-E361-4192-A87E-AE457B5EF388}"/>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37950FFC-1691-4A07-A4B9-917E5096E8ED}"/>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0DE7C229-79C5-44BA-8988-DFB8E79E2AA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DFC9E1C-B8D2-4005-BAE5-223225B1620C}"/>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6CDB981-6F9F-4421-9F0F-1239A0F8B044}"/>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4C39A3C4-DD1B-4882-ACEF-8EDB3AEDD20B}"/>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5AE660CA-BE33-4AB6-8AB1-047C7C5A8536}"/>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34A46165-108C-4B2E-8060-A619D924563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5CECF68-3B09-4176-9F2A-6BE318E92F4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FD7E5C8D-66E8-464C-8840-6F91C3DA806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7466F269-49AF-49A3-96BA-78936631393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396232880"/>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551a00b58ce4a3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BC8A3FB-85B2-438D-849D-13CCD880C4C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DCF95F47-DDB8-46C8-8DD4-31883E85733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B29CEDE-1D84-4EF7-B19C-2888B05A49A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515AB4D-4F16-4E90-8E15-55D06A3BE78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D2752A7-E1DA-451D-868A-E0167A1816B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B500D293-5241-47B3-A68A-D66847F9D08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524FD503-43FA-43C5-AC9B-06A397368A8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F97D4AB-B618-4AC3-B44B-B4E6F2A5A7F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1079577558"/>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5e7ef2c84954e2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98F2EA-B689-473A-BC7A-BFC0406D1C3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E929BD33-649F-41FD-B2C0-82C6FC447F4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7679D7C-8604-4B9B-B946-1BC2B5FA840E}"/>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090E9162-7CC8-442B-B3EC-B35E7613B614}"/>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AB834D4-1500-4703-9852-F1A0BECDD5F1}"/>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7485A66C-23F5-416B-B4FD-42CBA462558E}"/>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898B3719-DD2D-4CF4-8877-BCF08AE126FE}"/>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51467DC1-147C-45F0-BB0A-DC090178A5A1}"/>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15FD7D6-7B41-4A1E-AE04-C142115B4BA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AF1501FF-360A-40E5-8CBF-99A8972AA933}"/>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232E0A2B-2B46-4F65-9546-8FA4EE861A35}"/>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1462BCDD-3EC0-4A00-978C-9E5876E41274}"/>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DC528CD-79AB-492E-8F77-48555E566176}"/>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0475E4A2-0EAD-4834-9CC1-B6913CA149AA}"/>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6711922C-16A1-4340-ABCC-B5EB71CD2EC5}"/>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316689E7-540A-4400-B758-902D7B6A2D93}"/>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B1680C0-E8CF-4355-A40F-738F91E033EC}"/>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8137B5A-EC00-48AA-A8DE-34EFF4E34F84}"/>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8A50DA91-E2FE-476B-BFEA-A302F7702C14}"/>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BB521DD4-9C2C-4A02-906D-18669447284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E89B7E04-46A4-4CC8-92C9-F30E5D5BD2A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F715612-507A-4821-89D1-A51D00DD229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B69E674-AA7A-4409-9348-61D44CD7A70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918CF872-ED0F-4598-B882-8FC832B39F1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1773169532"/>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30e15829a174a9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4208320-6BCC-4FF1-BCD2-24811DF5568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3A84FB5B-7CBF-49E8-B43D-F2D279BF326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F49A143-04CF-40F8-8BF3-1420E4208DF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913301D-8B03-404E-BE91-9AB87EB2A8BA}"/>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F00A40B-696A-4D32-80D0-5FECBB8F8A9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783B1FE5-BF27-4183-965D-D967B5514CD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B1FCDEB-7EE0-490F-A057-72A8B51095A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93D23E77-D5D9-404A-B1EF-173171496EB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1936539060"/>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4cc0fb09ec434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7FEFA1-0B03-4312-9A4C-DFD7933E208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88A920F7-7999-4AF9-A6D2-9F1BAEE4D2E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F14F3B3-B453-434E-8834-2D3A84347C1E}"/>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Information crosses an unauthorized boundary</a:t>
            </a:r>
          </a:p>
        </p:txBody>
      </p:sp>
      <p:sp>
        <p:nvSpPr>
          <p:cNvPr id="5" name="">
            <a:extLst xmlns:a="http://schemas.openxmlformats.org/drawingml/2006/main">
              <a:ext uri="{FF2B5EF4-FFF2-40B4-BE49-F238E27FC236}">
                <a16:creationId xmlns:a16="http://schemas.microsoft.com/office/drawing/2014/main" id="{56423900-3B70-4170-9A53-635A4721CFB9}"/>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1240836-E125-4608-A659-A5B1F3F0143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84385601-1069-4AE8-A07A-DB42937C8E6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Enforce classification, access and egress policy; accreditation precedes sensitive use.</a:t>
            </a:r>
          </a:p>
        </p:txBody>
      </p:sp>
      <p:sp>
        <p:nvSpPr>
          <p:cNvPr id="8" name="">
            <a:extLst xmlns:a="http://schemas.openxmlformats.org/drawingml/2006/main">
              <a:ext uri="{FF2B5EF4-FFF2-40B4-BE49-F238E27FC236}">
                <a16:creationId xmlns:a16="http://schemas.microsoft.com/office/drawing/2014/main" id="{52DBB100-A6BD-48F8-83EE-A6E445D3B4F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6BAE165-10C9-4707-BE25-F79E829B85D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5085568F-D832-4E5B-8F3F-4B3BB2B25678}"/>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F3AA56FD-9CC2-464C-8FE7-16EA1ADEF5F7}"/>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7C73A39-5A1F-4533-BF4F-6BA6043B89A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EEAC33C1-118D-46EB-96EA-61A33439CC0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807DA23D-3330-4A90-A3CA-6900F68F886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CDA9626-9F75-456C-ACAC-A37DCC65B16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E64661A-CF3F-497D-8395-1F09F0F2725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D0680F49-3FEE-4B20-B1E2-0CEBD712EC1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1645066480"/>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1033f4b4c39445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B1D6950-B571-4E5D-8128-3642133CFC4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89E707B8-08FC-419D-AFF3-B337E9BE81E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5C7BC60-5FA6-40FD-B6C2-E175CC515E1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EFA92891-41A2-437C-AA68-7A7A4603FF4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CED3013-2757-4577-8DD7-62BDED775CB5}"/>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7935C62C-C1E1-494E-9D60-EFE069BA704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43314143-8B78-4244-87C3-93A4951F486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DA436C0-249B-4CE2-AF8D-E15DD407F75A}"/>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93378EF7-AF77-4B67-936F-F007A0DF26D2}"/>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F1033096-3736-4742-8FE1-167FBB3C4AA1}"/>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9830DA5-0D25-47A1-874B-073DABEBE2A3}"/>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46B612ED-7DA9-4001-97FA-ADF378B0DDE1}"/>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C5281925-9798-456A-B8AA-EA5E3A46E50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600D7B1-E658-46D1-BA40-462D8EB13CD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C5CBFD6-E0C8-42B5-ACD0-835F3A04797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9D33195-0F4C-475A-B9F2-1B503A4AC7C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955419474"/>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d3a94c844ab434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A9775D9-F746-4D7F-9E8B-E5A7F52B950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05D66082-D178-417D-991C-A346A06497A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E5F551B-57C8-44CF-B00E-E649DD1F695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8E023F1B-BA23-4773-B315-60E9BCCA922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62D388E-7038-4899-8BC9-0EC054A5E40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F1F740D5-5486-456B-AF15-3C043F31008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9078A854-89C2-4191-A008-020B2CBD3147}"/>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83C6469-972F-42C6-9C61-8BEB32733CB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FDAE1C15-50C9-4588-9A6C-99B16740713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38D47DD5-7ACF-4A6A-9ECF-7A463797C93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77DEBDB-0AF8-4CC8-9DBB-FA8A4F3E431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BA46F2FD-86B6-493A-9B5B-DD4987F67D2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B18D0C32-CAEA-43DB-85C5-CD27E0ADFC2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A46AC6C6-727F-473A-AB50-780D2767D44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3FDBC67-B16B-4EFC-A38A-B09D44C572B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B826A33-1787-41BA-A70E-628D1012945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439000705"/>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3f2ff22f6bf42c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06159E-5DFF-4D56-B4FC-FEDEFABA65B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E9B91926-D40B-4EC4-B5F3-DD61CCDCF09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2E748C2-5E5E-4E1F-8635-389760E2B1C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Evidence completeness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Access-policy violations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48778554-0458-48DC-B803-A1E63FDDEE7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A5E9E4C-67C9-46A8-9F61-4D03525EAC4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5B3A178A-5D1C-4D4E-B562-7ADF2067E18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CC52E9E2-DC0C-4476-A8BD-A1BA74CE57E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AFCF01F1-C57D-4721-A0BA-74F5C3D27BB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1624604547"/>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0d386e6fbf84cc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A734400-914C-497D-8971-BAD71FC6D84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E1E405CD-3D6E-43C6-85F7-0B93AD6A899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91172C8-2510-4200-9D13-6B1A9FFB7C3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14898787-47D9-43D6-944C-B5602E26C58D}"/>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23FBE6E-56D7-452C-A510-D6457A1ABF5B}"/>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357e5e204620466c"/>
          </a:graphicData>
        </a:graphic>
      </p:graphicFrame>
      <p:sp>
        <p:nvSpPr>
          <p:cNvPr id="8" name="">
            <a:extLst xmlns:a="http://schemas.openxmlformats.org/drawingml/2006/main">
              <a:ext uri="{FF2B5EF4-FFF2-40B4-BE49-F238E27FC236}">
                <a16:creationId xmlns:a16="http://schemas.microsoft.com/office/drawing/2014/main" id="{F2716B8C-3BBE-45AA-8FB3-56140F616EB6}"/>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350 hours</a:t>
            </a:r>
          </a:p>
        </p:txBody>
      </p:sp>
      <p:sp>
        <p:nvSpPr>
          <p:cNvPr id="9" name="">
            <a:extLst xmlns:a="http://schemas.openxmlformats.org/drawingml/2006/main">
              <a:ext uri="{FF2B5EF4-FFF2-40B4-BE49-F238E27FC236}">
                <a16:creationId xmlns:a16="http://schemas.microsoft.com/office/drawing/2014/main" id="{E224FF8D-010B-40B0-B42F-F055F07596E7}"/>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9FF7EED5-06A8-4217-890B-5222649489B1}"/>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C3145C6A-66EA-46B3-B5C3-B27B6945E3C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9C279E59-466E-49EE-AA8D-D02DB99D6A3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B89A919C-D8EA-4898-8AC9-597751AFE45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752E3324-A6EE-4163-B7BE-28AF0B3273E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1234710630"/>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6c27bc5721d458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1153A6-FDF4-4AA3-8C53-3F5B95C0EBC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0EF0AF07-1AF2-47B8-862F-74854C230E9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56C27C6-CAFE-47CD-9268-5BD4406B42D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E2DA6EE-2009-46A2-8750-0B9F75BBE0A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351D719-203C-4F5E-BCF9-FFFAFCB8139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6F440A13-5156-4202-8E02-91E2888B0FE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670F815-ED52-4BEC-87B4-C1D8E8C4AE2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EB65E8CC-2408-46C1-8BE3-60339E64F8E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1537474533"/>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f522699ce3545b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FA4B1C4-9255-48C7-8F90-BFD12F93FB9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11D2D5D7-0752-47A9-9FD0-A843EF85C3B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DA03111-2968-45A7-AD1D-86FB4223CFB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2D61EEFF-BEFD-4A63-AAFE-A0063896D31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353EA29-335F-4E8B-8A30-588521F9E12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72C5F941-9ED0-4AE4-A88A-93A03236AF63}"/>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A0544E89-44AD-4CCF-9C98-A076943A4B1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785F6EC-EAC9-439A-BC9D-D03EFFA701C0}"/>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5E9DD1CD-CE82-4806-81E2-0D6460A1A3B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A39BF071-5CE9-4F40-A6E4-394651C92239}"/>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20FA46B-10A8-4B7D-8251-BAFD763053FF}"/>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BB54AEC4-0DE3-49B7-BBAF-AFAA8EF2774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AFA7EB90-2A4A-4F14-8E78-403780CDA48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E754A20F-9D1D-46EA-B055-67E514EE5E5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E6AA892-82C5-44C9-90F7-6E72D6B6F43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858E02D2-2F6C-43A2-A24E-674AA8B0DEE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1895601092"/>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4304110939224c4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BF67FC-6840-4B0D-8BC8-41CA4EB6433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DBE1D3D1-64F5-4F8A-A8A6-EBEB18B15FF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5EC26B-9E9A-4AC2-B3F6-8B86160A660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CE322ADD-B586-4C90-B787-8C5B8588E803}"/>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5D0763A-5BE4-45CE-83AB-F856F8F0F385}"/>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EC12860D-3F17-434E-8F6D-49CA582CECDE}"/>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433C04AB-054E-4E56-BDE4-464291597700}"/>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3551933B-3FC9-4135-AB6F-D3593BDF5368}"/>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8A8BFA4-7403-4A53-AEB4-2EF51FCCC05B}"/>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433D3FE6-A410-405F-9C3E-2AF83913B8C1}"/>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93BCB62C-ACC9-4491-8517-F5C9787AFA4E}"/>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B698C50B-2459-4071-A7D1-395C361A4BBA}"/>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20CB0D-1D2E-4F18-A8F6-D6CDE7DE634E}"/>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142C2170-1A6B-4BDE-8DC7-23EA8D69EBAF}"/>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859750AC-41ED-4C55-BA41-D644BBEEC053}"/>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9C1B580E-B439-4A06-B516-87811B830B6A}"/>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023B7E6-6257-4E8F-9F8A-5DDF3A00C821}"/>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D5222614-BEF0-4408-8365-644073892A33}"/>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38729C82-725F-4148-8903-83EF4AA94B03}"/>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27D6C389-2B05-41BE-9DFF-5189D7ACF46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14F61561-7C04-4D1B-A93A-644F2A2D212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2AAA732F-F248-453F-A359-A069F2715FE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EBBD73B-733A-4E43-B400-39FBAFA8E15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6026E781-1EFE-4793-9452-40CCFFFF77B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1539604192"/>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544046584a4467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1B0D00-3376-418C-8904-E761E53F672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35FF730E-15AE-4599-B8E8-524B5A04CA5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8EE18FE-2F2B-4592-8252-D6CA420EA75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8F4B03CC-DDE9-41A5-ACD1-63343710FFB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D7C3BBD-21DD-4698-B422-AA0A422ECF8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77BC322C-D65E-44BF-85B2-B5F764DA0C8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3959822E-3FBA-46E5-8562-3C71163EE0DC}"/>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C271E85-DE78-4001-B7F6-75C64289DD2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D3EE237E-793B-44A2-B6B3-C2C2CC40056B}"/>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B96259D6-C66A-474F-BCD1-1456755B0BC9}"/>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894B54D-8C01-49CD-A299-6D0B168E7A38}"/>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C783ED6A-42CC-4BF6-A107-314FC14858C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3369D890-0BCD-4C9C-9D01-EC5BA39F74E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84670FA-5088-40E5-B42A-235512D347C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B2EDE57-B7CA-47F2-B9B0-5A779AC4F7C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84DD7DC3-0850-4B57-92B0-FC3FD3EF984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1261711039"/>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0606c6ab5d463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27E958-9EE7-4BF6-8271-D811D699C46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2884EC09-A66E-489E-8F28-A86C285E4AE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414032A-EBBA-48F1-9447-C645ACA2DBF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985CD7C4-3ECD-4EDB-A167-74430CFA894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CA5BD26-8EF1-4901-8B8F-E02036CC413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0D21D047-8D2D-4058-BA88-5C23519A44C0}"/>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9570B8BF-2FCB-4A41-B0BB-7CC6C814C35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B555244-4537-4CBC-B088-325BD0FA52C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8E249C51-1050-41C2-AAC4-CA2FFE03E3B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C9B86B85-FF3A-4E9F-9F3F-C2C5E4BB3839}"/>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5171D9F-E070-4DED-8B53-7A1BE58EE25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AA803BF3-8EB7-4B59-B374-4E74A8FA3EDD}"/>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2722B257-EA5D-4877-B0D2-480D041C677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715D1473-AE14-4E6E-AC34-B273AAF22A1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ADA5424-66E4-4E83-9813-B35E7D3CCDD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57899A1-7C5D-42A9-A445-FF4D0674E42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782384764"/>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09ffcf4a19d4bf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CEF6C8-17D8-495A-8AFD-7305D776E5A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F44F4869-4FDE-4B79-ACED-45A67F65710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C1EB5D9-EE35-41FF-96CB-244B1D902BF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D570248D-B023-4E96-ADCA-964F264BEE95}"/>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9632758B-9D55-4F2A-9793-1340BC1552FF}"/>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D5AEFB16-4352-4602-964B-6C02618D5C65}"/>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CC3D8822-E48B-4B1E-A781-929615657384}"/>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8E068E9E-AA72-4038-B7A2-9E2E0C5CD431}"/>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F279BCF0-7D0B-4775-8975-B9FEEFC163CD}"/>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2C253BF6-A884-4C26-8B1E-A6CC69A19E76}"/>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CA5C26DE-4A02-461E-B0AF-B860ED7F1EE8}"/>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7F0C16C0-0CA5-49FE-8B40-09FF87DE977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B48B7918-8219-4112-8C17-2E7D56571EF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A433BE6A-7233-4CAC-BCA8-1ECAB8906EF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9AF55E5E-2C9F-4076-8B68-B0AAB132EDD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275196651"/>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72fcef2454242d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7e2117c5692473c"/>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CDB439E-7312-4FC1-B905-2A8788C671F0}"/>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defence</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E1459922-025C-40BC-8F55-D9DF96099F75}"/>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72548546-C449-4F9E-8AE5-E8142A859449}"/>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ef07c1b743584488"/>
              </a:rPr>
              <a:t>Genellipse.com</a:t>
            </a:r>
          </a:p>
        </p:txBody>
      </p:sp>
      <p:sp>
        <p:nvSpPr>
          <p:cNvPr id="6" name="">
            <a:extLst xmlns:a="http://schemas.openxmlformats.org/drawingml/2006/main">
              <a:ext uri="{FF2B5EF4-FFF2-40B4-BE49-F238E27FC236}">
                <a16:creationId xmlns:a16="http://schemas.microsoft.com/office/drawing/2014/main" id="{CCFF00D7-9B12-4338-A087-5FD3F6F4D684}"/>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0e9607b3a0204954"/>
              </a:rPr>
              <a:t>info@genellipse.com</a:t>
            </a:r>
          </a:p>
        </p:txBody>
      </p:sp>
      <p:sp>
        <p:nvSpPr>
          <p:cNvPr id="7" name="">
            <a:extLst xmlns:a="http://schemas.openxmlformats.org/drawingml/2006/main">
              <a:ext uri="{FF2B5EF4-FFF2-40B4-BE49-F238E27FC236}">
                <a16:creationId xmlns:a16="http://schemas.microsoft.com/office/drawing/2014/main" id="{1C1B8AA1-E15B-4518-93D6-84473FA84BFA}"/>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6237dc576d474305"/>
              </a:rPr>
              <a:t>Explore Cortex AI</a:t>
            </a:r>
          </a:p>
        </p:txBody>
      </p:sp>
      <p:sp>
        <p:nvSpPr>
          <p:cNvPr id="8" name="">
            <a:extLst xmlns:a="http://schemas.openxmlformats.org/drawingml/2006/main">
              <a:ext uri="{FF2B5EF4-FFF2-40B4-BE49-F238E27FC236}">
                <a16:creationId xmlns:a16="http://schemas.microsoft.com/office/drawing/2014/main" id="{22E2DEE8-AD3C-4B50-B30B-3DCA1B697F4B}"/>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FF89C0BA-BF4D-46F5-977C-F76C97DB71F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8F681030-5134-4C2B-BBA8-BFC6F96398B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3C4954A0-6F51-4A0D-8177-B8223BA6943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596368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2026-09-27T18:23:35.3200000Z</dcterms:created>
  <dcterms:modified xsi:type="dcterms:W3CDTF">2026-09-27T18:23:35.3200000Z</dcterms:modified>
</coreProperties>
</file>